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</p:sldMasterIdLst>
  <p:notesMasterIdLst>
    <p:notesMasterId r:id="rId6"/>
  </p:notesMasterIdLst>
  <p:sldIdLst>
    <p:sldId id="363" r:id="rId5"/>
    <p:sldId id="364" r:id="rId7"/>
    <p:sldId id="365" r:id="rId8"/>
    <p:sldId id="366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85" r:id="rId28"/>
    <p:sldId id="386" r:id="rId29"/>
    <p:sldId id="387" r:id="rId30"/>
    <p:sldId id="388" r:id="rId31"/>
    <p:sldId id="389" r:id="rId32"/>
    <p:sldId id="390" r:id="rId33"/>
    <p:sldId id="391" r:id="rId34"/>
    <p:sldId id="392" r:id="rId35"/>
    <p:sldId id="393" r:id="rId36"/>
    <p:sldId id="394" r:id="rId37"/>
    <p:sldId id="395" r:id="rId38"/>
    <p:sldId id="396" r:id="rId39"/>
    <p:sldId id="397" r:id="rId40"/>
    <p:sldId id="398" r:id="rId41"/>
  </p:sldIdLst>
  <p:sldSz cx="9144000" cy="6858000" type="screen4x3"/>
  <p:notesSz cx="6858000" cy="91440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092" y="84"/>
      </p:cViewPr>
      <p:guideLst>
        <p:guide orient="horz" pos="2059"/>
        <p:guide pos="28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5" Type="http://schemas.openxmlformats.org/officeDocument/2006/relationships/tags" Target="tags/tag671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image" Target="../media/image1.png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image" Target="../media/image1.png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image" Target="../media/image1.png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3" Type="http://schemas.openxmlformats.org/officeDocument/2006/relationships/tags" Target="../tags/tag54.xml"/><Relationship Id="rId12" Type="http://schemas.openxmlformats.org/officeDocument/2006/relationships/tags" Target="../tags/tag53.xml"/><Relationship Id="rId11" Type="http://schemas.openxmlformats.org/officeDocument/2006/relationships/tags" Target="../tags/tag52.xml"/><Relationship Id="rId10" Type="http://schemas.openxmlformats.org/officeDocument/2006/relationships/tags" Target="../tags/tag5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0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image" Target="../media/image1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7" Type="http://schemas.openxmlformats.org/officeDocument/2006/relationships/tags" Target="../tags/tag108.xml"/><Relationship Id="rId16" Type="http://schemas.openxmlformats.org/officeDocument/2006/relationships/tags" Target="../tags/tag107.xml"/><Relationship Id="rId15" Type="http://schemas.openxmlformats.org/officeDocument/2006/relationships/tags" Target="../tags/tag106.xml"/><Relationship Id="rId14" Type="http://schemas.openxmlformats.org/officeDocument/2006/relationships/tags" Target="../tags/tag105.xml"/><Relationship Id="rId13" Type="http://schemas.openxmlformats.org/officeDocument/2006/relationships/tags" Target="../tags/tag104.xml"/><Relationship Id="rId12" Type="http://schemas.openxmlformats.org/officeDocument/2006/relationships/tags" Target="../tags/tag103.xml"/><Relationship Id="rId11" Type="http://schemas.openxmlformats.org/officeDocument/2006/relationships/tags" Target="../tags/tag102.xml"/><Relationship Id="rId10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image" Target="../media/image1.png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7" Type="http://schemas.openxmlformats.org/officeDocument/2006/relationships/tags" Target="../tags/tag144.xml"/><Relationship Id="rId16" Type="http://schemas.openxmlformats.org/officeDocument/2006/relationships/tags" Target="../tags/tag143.xml"/><Relationship Id="rId15" Type="http://schemas.openxmlformats.org/officeDocument/2006/relationships/tags" Target="../tags/tag142.xml"/><Relationship Id="rId14" Type="http://schemas.openxmlformats.org/officeDocument/2006/relationships/tags" Target="../tags/tag141.xml"/><Relationship Id="rId13" Type="http://schemas.openxmlformats.org/officeDocument/2006/relationships/tags" Target="../tags/tag140.xml"/><Relationship Id="rId12" Type="http://schemas.openxmlformats.org/officeDocument/2006/relationships/tags" Target="../tags/tag139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8" Type="http://schemas.openxmlformats.org/officeDocument/2006/relationships/tags" Target="../tags/tag161.xml"/><Relationship Id="rId17" Type="http://schemas.openxmlformats.org/officeDocument/2006/relationships/tags" Target="../tags/tag160.xml"/><Relationship Id="rId16" Type="http://schemas.openxmlformats.org/officeDocument/2006/relationships/tags" Target="../tags/tag159.xml"/><Relationship Id="rId15" Type="http://schemas.openxmlformats.org/officeDocument/2006/relationships/tags" Target="../tags/tag158.xml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8" Type="http://schemas.openxmlformats.org/officeDocument/2006/relationships/tags" Target="../tags/tag178.xml"/><Relationship Id="rId17" Type="http://schemas.openxmlformats.org/officeDocument/2006/relationships/tags" Target="../tags/tag177.xml"/><Relationship Id="rId16" Type="http://schemas.openxmlformats.org/officeDocument/2006/relationships/tags" Target="../tags/tag176.xml"/><Relationship Id="rId15" Type="http://schemas.openxmlformats.org/officeDocument/2006/relationships/tags" Target="../tags/tag175.xml"/><Relationship Id="rId14" Type="http://schemas.openxmlformats.org/officeDocument/2006/relationships/tags" Target="../tags/tag174.xml"/><Relationship Id="rId13" Type="http://schemas.openxmlformats.org/officeDocument/2006/relationships/tags" Target="../tags/tag173.xml"/><Relationship Id="rId12" Type="http://schemas.openxmlformats.org/officeDocument/2006/relationships/tags" Target="../tags/tag172.xml"/><Relationship Id="rId11" Type="http://schemas.openxmlformats.org/officeDocument/2006/relationships/tags" Target="../tags/tag171.xml"/><Relationship Id="rId10" Type="http://schemas.openxmlformats.org/officeDocument/2006/relationships/tags" Target="../tags/tag170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tags" Target="../tags/tag200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image" Target="../media/image1.png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3" Type="http://schemas.openxmlformats.org/officeDocument/2006/relationships/tags" Target="../tags/tag206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7" Type="http://schemas.openxmlformats.org/officeDocument/2006/relationships/tags" Target="../tags/tag222.xml"/><Relationship Id="rId16" Type="http://schemas.openxmlformats.org/officeDocument/2006/relationships/tags" Target="../tags/tag221.xml"/><Relationship Id="rId15" Type="http://schemas.openxmlformats.org/officeDocument/2006/relationships/tags" Target="../tags/tag220.xml"/><Relationship Id="rId14" Type="http://schemas.openxmlformats.org/officeDocument/2006/relationships/tags" Target="../tags/tag219.xml"/><Relationship Id="rId13" Type="http://schemas.openxmlformats.org/officeDocument/2006/relationships/tags" Target="../tags/tag218.xml"/><Relationship Id="rId12" Type="http://schemas.openxmlformats.org/officeDocument/2006/relationships/tags" Target="../tags/tag217.xml"/><Relationship Id="rId11" Type="http://schemas.openxmlformats.org/officeDocument/2006/relationships/tags" Target="../tags/tag216.xml"/><Relationship Id="rId10" Type="http://schemas.openxmlformats.org/officeDocument/2006/relationships/tags" Target="../tags/tag21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tags" Target="../tags/tag235.xml"/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7" Type="http://schemas.openxmlformats.org/officeDocument/2006/relationships/tags" Target="../tags/tag244.xml"/><Relationship Id="rId16" Type="http://schemas.openxmlformats.org/officeDocument/2006/relationships/tags" Target="../tags/tag243.xml"/><Relationship Id="rId15" Type="http://schemas.openxmlformats.org/officeDocument/2006/relationships/tags" Target="../tags/tag242.xml"/><Relationship Id="rId14" Type="http://schemas.openxmlformats.org/officeDocument/2006/relationships/tags" Target="../tags/tag241.xml"/><Relationship Id="rId13" Type="http://schemas.openxmlformats.org/officeDocument/2006/relationships/tags" Target="../tags/tag240.xml"/><Relationship Id="rId12" Type="http://schemas.openxmlformats.org/officeDocument/2006/relationships/tags" Target="../tags/tag239.xml"/><Relationship Id="rId11" Type="http://schemas.openxmlformats.org/officeDocument/2006/relationships/tags" Target="../tags/tag238.xml"/><Relationship Id="rId10" Type="http://schemas.openxmlformats.org/officeDocument/2006/relationships/tags" Target="../tags/tag237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51.xml"/><Relationship Id="rId8" Type="http://schemas.openxmlformats.org/officeDocument/2006/relationships/tags" Target="../tags/tag250.xml"/><Relationship Id="rId7" Type="http://schemas.openxmlformats.org/officeDocument/2006/relationships/tags" Target="../tags/tag249.xml"/><Relationship Id="rId6" Type="http://schemas.openxmlformats.org/officeDocument/2006/relationships/tags" Target="../tags/tag248.xml"/><Relationship Id="rId5" Type="http://schemas.openxmlformats.org/officeDocument/2006/relationships/tags" Target="../tags/tag247.xml"/><Relationship Id="rId4" Type="http://schemas.openxmlformats.org/officeDocument/2006/relationships/image" Target="../media/image1.png"/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0" Type="http://schemas.openxmlformats.org/officeDocument/2006/relationships/tags" Target="../tags/tag252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60.xml"/><Relationship Id="rId8" Type="http://schemas.openxmlformats.org/officeDocument/2006/relationships/tags" Target="../tags/tag259.xml"/><Relationship Id="rId7" Type="http://schemas.openxmlformats.org/officeDocument/2006/relationships/tags" Target="../tags/tag258.xml"/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4" Type="http://schemas.openxmlformats.org/officeDocument/2006/relationships/tags" Target="../tags/tag255.xml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1" Type="http://schemas.openxmlformats.org/officeDocument/2006/relationships/tags" Target="../tags/tag262.xml"/><Relationship Id="rId10" Type="http://schemas.openxmlformats.org/officeDocument/2006/relationships/tags" Target="../tags/tag261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69.xml"/><Relationship Id="rId8" Type="http://schemas.openxmlformats.org/officeDocument/2006/relationships/tags" Target="../tags/tag268.xml"/><Relationship Id="rId7" Type="http://schemas.openxmlformats.org/officeDocument/2006/relationships/tags" Target="../tags/tag267.xml"/><Relationship Id="rId6" Type="http://schemas.openxmlformats.org/officeDocument/2006/relationships/tags" Target="../tags/tag266.xml"/><Relationship Id="rId5" Type="http://schemas.openxmlformats.org/officeDocument/2006/relationships/tags" Target="../tags/tag265.xml"/><Relationship Id="rId4" Type="http://schemas.openxmlformats.org/officeDocument/2006/relationships/image" Target="../media/image1.png"/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1" Type="http://schemas.openxmlformats.org/officeDocument/2006/relationships/tags" Target="../tags/tag271.xml"/><Relationship Id="rId10" Type="http://schemas.openxmlformats.org/officeDocument/2006/relationships/tags" Target="../tags/tag270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78.xml"/><Relationship Id="rId8" Type="http://schemas.openxmlformats.org/officeDocument/2006/relationships/tags" Target="../tags/tag277.xml"/><Relationship Id="rId7" Type="http://schemas.openxmlformats.org/officeDocument/2006/relationships/tags" Target="../tags/tag276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4" Type="http://schemas.openxmlformats.org/officeDocument/2006/relationships/image" Target="../media/image1.png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3" Type="http://schemas.openxmlformats.org/officeDocument/2006/relationships/tags" Target="../tags/tag282.xml"/><Relationship Id="rId12" Type="http://schemas.openxmlformats.org/officeDocument/2006/relationships/tags" Target="../tags/tag281.xml"/><Relationship Id="rId11" Type="http://schemas.openxmlformats.org/officeDocument/2006/relationships/tags" Target="../tags/tag280.xml"/><Relationship Id="rId10" Type="http://schemas.openxmlformats.org/officeDocument/2006/relationships/tags" Target="../tags/tag279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90.xml"/><Relationship Id="rId8" Type="http://schemas.openxmlformats.org/officeDocument/2006/relationships/tags" Target="../tags/tag289.xml"/><Relationship Id="rId7" Type="http://schemas.openxmlformats.org/officeDocument/2006/relationships/tags" Target="../tags/tag288.xml"/><Relationship Id="rId6" Type="http://schemas.openxmlformats.org/officeDocument/2006/relationships/tags" Target="../tags/tag287.xml"/><Relationship Id="rId5" Type="http://schemas.openxmlformats.org/officeDocument/2006/relationships/tags" Target="../tags/tag286.xml"/><Relationship Id="rId4" Type="http://schemas.openxmlformats.org/officeDocument/2006/relationships/tags" Target="../tags/tag285.xml"/><Relationship Id="rId3" Type="http://schemas.openxmlformats.org/officeDocument/2006/relationships/tags" Target="../tags/tag284.xml"/><Relationship Id="rId2" Type="http://schemas.openxmlformats.org/officeDocument/2006/relationships/tags" Target="../tags/tag283.xml"/><Relationship Id="rId10" Type="http://schemas.openxmlformats.org/officeDocument/2006/relationships/tags" Target="../tags/tag291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tags" Target="../tags/tag294.xml"/><Relationship Id="rId3" Type="http://schemas.openxmlformats.org/officeDocument/2006/relationships/tags" Target="../tags/tag293.xml"/><Relationship Id="rId2" Type="http://schemas.openxmlformats.org/officeDocument/2006/relationships/tags" Target="../tags/tag292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301.xml"/><Relationship Id="rId8" Type="http://schemas.openxmlformats.org/officeDocument/2006/relationships/tags" Target="../tags/tag300.xml"/><Relationship Id="rId7" Type="http://schemas.openxmlformats.org/officeDocument/2006/relationships/tags" Target="../tags/tag299.xml"/><Relationship Id="rId6" Type="http://schemas.openxmlformats.org/officeDocument/2006/relationships/tags" Target="../tags/tag298.xml"/><Relationship Id="rId5" Type="http://schemas.openxmlformats.org/officeDocument/2006/relationships/tags" Target="../tags/tag297.xml"/><Relationship Id="rId4" Type="http://schemas.openxmlformats.org/officeDocument/2006/relationships/image" Target="../media/image1.png"/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1" Type="http://schemas.openxmlformats.org/officeDocument/2006/relationships/tags" Target="../tags/tag303.xml"/><Relationship Id="rId10" Type="http://schemas.openxmlformats.org/officeDocument/2006/relationships/tags" Target="../tags/tag302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311.xml"/><Relationship Id="rId8" Type="http://schemas.openxmlformats.org/officeDocument/2006/relationships/tags" Target="../tags/tag310.xml"/><Relationship Id="rId7" Type="http://schemas.openxmlformats.org/officeDocument/2006/relationships/tags" Target="../tags/tag309.xml"/><Relationship Id="rId6" Type="http://schemas.openxmlformats.org/officeDocument/2006/relationships/tags" Target="../tags/tag308.xml"/><Relationship Id="rId5" Type="http://schemas.openxmlformats.org/officeDocument/2006/relationships/tags" Target="../tags/tag307.xml"/><Relationship Id="rId4" Type="http://schemas.openxmlformats.org/officeDocument/2006/relationships/tags" Target="../tags/tag306.xml"/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8" Type="http://schemas.openxmlformats.org/officeDocument/2006/relationships/tags" Target="../tags/tag320.xml"/><Relationship Id="rId17" Type="http://schemas.openxmlformats.org/officeDocument/2006/relationships/tags" Target="../tags/tag319.xml"/><Relationship Id="rId16" Type="http://schemas.openxmlformats.org/officeDocument/2006/relationships/tags" Target="../tags/tag318.xml"/><Relationship Id="rId15" Type="http://schemas.openxmlformats.org/officeDocument/2006/relationships/tags" Target="../tags/tag317.xml"/><Relationship Id="rId14" Type="http://schemas.openxmlformats.org/officeDocument/2006/relationships/tags" Target="../tags/tag316.xml"/><Relationship Id="rId13" Type="http://schemas.openxmlformats.org/officeDocument/2006/relationships/tags" Target="../tags/tag315.xml"/><Relationship Id="rId12" Type="http://schemas.openxmlformats.org/officeDocument/2006/relationships/tags" Target="../tags/tag314.xml"/><Relationship Id="rId11" Type="http://schemas.openxmlformats.org/officeDocument/2006/relationships/tags" Target="../tags/tag313.xml"/><Relationship Id="rId10" Type="http://schemas.openxmlformats.org/officeDocument/2006/relationships/tags" Target="../tags/tag312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328.xml"/><Relationship Id="rId8" Type="http://schemas.openxmlformats.org/officeDocument/2006/relationships/tags" Target="../tags/tag327.xml"/><Relationship Id="rId7" Type="http://schemas.openxmlformats.org/officeDocument/2006/relationships/tags" Target="../tags/tag326.xml"/><Relationship Id="rId6" Type="http://schemas.openxmlformats.org/officeDocument/2006/relationships/tags" Target="../tags/tag325.xml"/><Relationship Id="rId5" Type="http://schemas.openxmlformats.org/officeDocument/2006/relationships/tags" Target="../tags/tag324.xml"/><Relationship Id="rId4" Type="http://schemas.openxmlformats.org/officeDocument/2006/relationships/tags" Target="../tags/tag323.xml"/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7" Type="http://schemas.openxmlformats.org/officeDocument/2006/relationships/tags" Target="../tags/tag336.xml"/><Relationship Id="rId16" Type="http://schemas.openxmlformats.org/officeDocument/2006/relationships/tags" Target="../tags/tag335.xml"/><Relationship Id="rId15" Type="http://schemas.openxmlformats.org/officeDocument/2006/relationships/tags" Target="../tags/tag334.xml"/><Relationship Id="rId14" Type="http://schemas.openxmlformats.org/officeDocument/2006/relationships/tags" Target="../tags/tag333.xml"/><Relationship Id="rId13" Type="http://schemas.openxmlformats.org/officeDocument/2006/relationships/tags" Target="../tags/tag332.xml"/><Relationship Id="rId12" Type="http://schemas.openxmlformats.org/officeDocument/2006/relationships/tags" Target="../tags/tag331.xml"/><Relationship Id="rId11" Type="http://schemas.openxmlformats.org/officeDocument/2006/relationships/tags" Target="../tags/tag330.xml"/><Relationship Id="rId10" Type="http://schemas.openxmlformats.org/officeDocument/2006/relationships/tags" Target="../tags/tag329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344.xml"/><Relationship Id="rId8" Type="http://schemas.openxmlformats.org/officeDocument/2006/relationships/tags" Target="../tags/tag343.xml"/><Relationship Id="rId7" Type="http://schemas.openxmlformats.org/officeDocument/2006/relationships/tags" Target="../tags/tag342.xml"/><Relationship Id="rId6" Type="http://schemas.openxmlformats.org/officeDocument/2006/relationships/tags" Target="../tags/tag341.xml"/><Relationship Id="rId5" Type="http://schemas.openxmlformats.org/officeDocument/2006/relationships/tags" Target="../tags/tag340.xml"/><Relationship Id="rId4" Type="http://schemas.openxmlformats.org/officeDocument/2006/relationships/tags" Target="../tags/tag339.xml"/><Relationship Id="rId3" Type="http://schemas.openxmlformats.org/officeDocument/2006/relationships/tags" Target="../tags/tag338.xml"/><Relationship Id="rId2" Type="http://schemas.openxmlformats.org/officeDocument/2006/relationships/tags" Target="../tags/tag337.xml"/><Relationship Id="rId15" Type="http://schemas.openxmlformats.org/officeDocument/2006/relationships/tags" Target="../tags/tag350.xml"/><Relationship Id="rId14" Type="http://schemas.openxmlformats.org/officeDocument/2006/relationships/tags" Target="../tags/tag349.xml"/><Relationship Id="rId13" Type="http://schemas.openxmlformats.org/officeDocument/2006/relationships/tags" Target="../tags/tag348.xml"/><Relationship Id="rId12" Type="http://schemas.openxmlformats.org/officeDocument/2006/relationships/tags" Target="../tags/tag347.xml"/><Relationship Id="rId11" Type="http://schemas.openxmlformats.org/officeDocument/2006/relationships/tags" Target="../tags/tag346.xml"/><Relationship Id="rId10" Type="http://schemas.openxmlformats.org/officeDocument/2006/relationships/tags" Target="../tags/tag345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tags" Target="../tags/tag356.xml"/><Relationship Id="rId7" Type="http://schemas.openxmlformats.org/officeDocument/2006/relationships/tags" Target="../tags/tag355.xml"/><Relationship Id="rId6" Type="http://schemas.openxmlformats.org/officeDocument/2006/relationships/tags" Target="../tags/tag354.xml"/><Relationship Id="rId5" Type="http://schemas.openxmlformats.org/officeDocument/2006/relationships/tags" Target="../tags/tag353.xml"/><Relationship Id="rId4" Type="http://schemas.openxmlformats.org/officeDocument/2006/relationships/tags" Target="../tags/tag352.xml"/><Relationship Id="rId3" Type="http://schemas.openxmlformats.org/officeDocument/2006/relationships/image" Target="../media/image1.png"/><Relationship Id="rId2" Type="http://schemas.openxmlformats.org/officeDocument/2006/relationships/tags" Target="../tags/tag351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364.xml"/><Relationship Id="rId8" Type="http://schemas.openxmlformats.org/officeDocument/2006/relationships/tags" Target="../tags/tag363.xml"/><Relationship Id="rId7" Type="http://schemas.openxmlformats.org/officeDocument/2006/relationships/tags" Target="../tags/tag362.xml"/><Relationship Id="rId6" Type="http://schemas.openxmlformats.org/officeDocument/2006/relationships/tags" Target="../tags/tag361.xml"/><Relationship Id="rId5" Type="http://schemas.openxmlformats.org/officeDocument/2006/relationships/tags" Target="../tags/tag360.xml"/><Relationship Id="rId4" Type="http://schemas.openxmlformats.org/officeDocument/2006/relationships/tags" Target="../tags/tag359.xml"/><Relationship Id="rId3" Type="http://schemas.openxmlformats.org/officeDocument/2006/relationships/tags" Target="../tags/tag358.xml"/><Relationship Id="rId2" Type="http://schemas.openxmlformats.org/officeDocument/2006/relationships/tags" Target="../tags/tag357.xml"/><Relationship Id="rId17" Type="http://schemas.openxmlformats.org/officeDocument/2006/relationships/tags" Target="../tags/tag372.xml"/><Relationship Id="rId16" Type="http://schemas.openxmlformats.org/officeDocument/2006/relationships/tags" Target="../tags/tag371.xml"/><Relationship Id="rId15" Type="http://schemas.openxmlformats.org/officeDocument/2006/relationships/tags" Target="../tags/tag370.xml"/><Relationship Id="rId14" Type="http://schemas.openxmlformats.org/officeDocument/2006/relationships/tags" Target="../tags/tag369.xml"/><Relationship Id="rId13" Type="http://schemas.openxmlformats.org/officeDocument/2006/relationships/tags" Target="../tags/tag368.xml"/><Relationship Id="rId12" Type="http://schemas.openxmlformats.org/officeDocument/2006/relationships/tags" Target="../tags/tag367.xml"/><Relationship Id="rId11" Type="http://schemas.openxmlformats.org/officeDocument/2006/relationships/tags" Target="../tags/tag366.xml"/><Relationship Id="rId10" Type="http://schemas.openxmlformats.org/officeDocument/2006/relationships/tags" Target="../tags/tag365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380.xml"/><Relationship Id="rId8" Type="http://schemas.openxmlformats.org/officeDocument/2006/relationships/tags" Target="../tags/tag379.xml"/><Relationship Id="rId7" Type="http://schemas.openxmlformats.org/officeDocument/2006/relationships/tags" Target="../tags/tag378.xml"/><Relationship Id="rId6" Type="http://schemas.openxmlformats.org/officeDocument/2006/relationships/tags" Target="../tags/tag377.xml"/><Relationship Id="rId5" Type="http://schemas.openxmlformats.org/officeDocument/2006/relationships/tags" Target="../tags/tag376.xml"/><Relationship Id="rId4" Type="http://schemas.openxmlformats.org/officeDocument/2006/relationships/tags" Target="../tags/tag375.xml"/><Relationship Id="rId3" Type="http://schemas.openxmlformats.org/officeDocument/2006/relationships/tags" Target="../tags/tag374.xml"/><Relationship Id="rId2" Type="http://schemas.openxmlformats.org/officeDocument/2006/relationships/tags" Target="../tags/tag373.xml"/><Relationship Id="rId18" Type="http://schemas.openxmlformats.org/officeDocument/2006/relationships/tags" Target="../tags/tag389.xml"/><Relationship Id="rId17" Type="http://schemas.openxmlformats.org/officeDocument/2006/relationships/tags" Target="../tags/tag388.xml"/><Relationship Id="rId16" Type="http://schemas.openxmlformats.org/officeDocument/2006/relationships/tags" Target="../tags/tag387.xml"/><Relationship Id="rId15" Type="http://schemas.openxmlformats.org/officeDocument/2006/relationships/tags" Target="../tags/tag386.xml"/><Relationship Id="rId14" Type="http://schemas.openxmlformats.org/officeDocument/2006/relationships/tags" Target="../tags/tag385.xml"/><Relationship Id="rId13" Type="http://schemas.openxmlformats.org/officeDocument/2006/relationships/tags" Target="../tags/tag384.xml"/><Relationship Id="rId12" Type="http://schemas.openxmlformats.org/officeDocument/2006/relationships/tags" Target="../tags/tag383.xml"/><Relationship Id="rId11" Type="http://schemas.openxmlformats.org/officeDocument/2006/relationships/tags" Target="../tags/tag382.xml"/><Relationship Id="rId10" Type="http://schemas.openxmlformats.org/officeDocument/2006/relationships/tags" Target="../tags/tag381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397.xml"/><Relationship Id="rId8" Type="http://schemas.openxmlformats.org/officeDocument/2006/relationships/tags" Target="../tags/tag396.xml"/><Relationship Id="rId7" Type="http://schemas.openxmlformats.org/officeDocument/2006/relationships/tags" Target="../tags/tag395.xml"/><Relationship Id="rId6" Type="http://schemas.openxmlformats.org/officeDocument/2006/relationships/tags" Target="../tags/tag394.xml"/><Relationship Id="rId5" Type="http://schemas.openxmlformats.org/officeDocument/2006/relationships/tags" Target="../tags/tag393.xml"/><Relationship Id="rId4" Type="http://schemas.openxmlformats.org/officeDocument/2006/relationships/tags" Target="../tags/tag392.xml"/><Relationship Id="rId3" Type="http://schemas.openxmlformats.org/officeDocument/2006/relationships/tags" Target="../tags/tag391.xml"/><Relationship Id="rId2" Type="http://schemas.openxmlformats.org/officeDocument/2006/relationships/tags" Target="../tags/tag390.xml"/><Relationship Id="rId18" Type="http://schemas.openxmlformats.org/officeDocument/2006/relationships/tags" Target="../tags/tag406.xml"/><Relationship Id="rId17" Type="http://schemas.openxmlformats.org/officeDocument/2006/relationships/tags" Target="../tags/tag405.xml"/><Relationship Id="rId16" Type="http://schemas.openxmlformats.org/officeDocument/2006/relationships/tags" Target="../tags/tag404.xml"/><Relationship Id="rId15" Type="http://schemas.openxmlformats.org/officeDocument/2006/relationships/tags" Target="../tags/tag403.xml"/><Relationship Id="rId14" Type="http://schemas.openxmlformats.org/officeDocument/2006/relationships/tags" Target="../tags/tag402.xml"/><Relationship Id="rId13" Type="http://schemas.openxmlformats.org/officeDocument/2006/relationships/tags" Target="../tags/tag401.xml"/><Relationship Id="rId12" Type="http://schemas.openxmlformats.org/officeDocument/2006/relationships/tags" Target="../tags/tag400.xml"/><Relationship Id="rId11" Type="http://schemas.openxmlformats.org/officeDocument/2006/relationships/tags" Target="../tags/tag399.xml"/><Relationship Id="rId10" Type="http://schemas.openxmlformats.org/officeDocument/2006/relationships/tags" Target="../tags/tag398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414.xml"/><Relationship Id="rId8" Type="http://schemas.openxmlformats.org/officeDocument/2006/relationships/tags" Target="../tags/tag413.xml"/><Relationship Id="rId7" Type="http://schemas.openxmlformats.org/officeDocument/2006/relationships/tags" Target="../tags/tag412.xml"/><Relationship Id="rId6" Type="http://schemas.openxmlformats.org/officeDocument/2006/relationships/tags" Target="../tags/tag411.xml"/><Relationship Id="rId5" Type="http://schemas.openxmlformats.org/officeDocument/2006/relationships/tags" Target="../tags/tag410.xml"/><Relationship Id="rId4" Type="http://schemas.openxmlformats.org/officeDocument/2006/relationships/tags" Target="../tags/tag409.xml"/><Relationship Id="rId3" Type="http://schemas.openxmlformats.org/officeDocument/2006/relationships/tags" Target="../tags/tag408.xml"/><Relationship Id="rId2" Type="http://schemas.openxmlformats.org/officeDocument/2006/relationships/tags" Target="../tags/tag407.xml"/><Relationship Id="rId18" Type="http://schemas.openxmlformats.org/officeDocument/2006/relationships/tags" Target="../tags/tag423.xml"/><Relationship Id="rId17" Type="http://schemas.openxmlformats.org/officeDocument/2006/relationships/tags" Target="../tags/tag422.xml"/><Relationship Id="rId16" Type="http://schemas.openxmlformats.org/officeDocument/2006/relationships/tags" Target="../tags/tag421.xml"/><Relationship Id="rId15" Type="http://schemas.openxmlformats.org/officeDocument/2006/relationships/tags" Target="../tags/tag420.xml"/><Relationship Id="rId14" Type="http://schemas.openxmlformats.org/officeDocument/2006/relationships/tags" Target="../tags/tag419.xml"/><Relationship Id="rId13" Type="http://schemas.openxmlformats.org/officeDocument/2006/relationships/tags" Target="../tags/tag418.xml"/><Relationship Id="rId12" Type="http://schemas.openxmlformats.org/officeDocument/2006/relationships/tags" Target="../tags/tag417.xml"/><Relationship Id="rId11" Type="http://schemas.openxmlformats.org/officeDocument/2006/relationships/tags" Target="../tags/tag416.xml"/><Relationship Id="rId10" Type="http://schemas.openxmlformats.org/officeDocument/2006/relationships/tags" Target="../tags/tag415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430.xml"/><Relationship Id="rId8" Type="http://schemas.openxmlformats.org/officeDocument/2006/relationships/tags" Target="../tags/tag429.xml"/><Relationship Id="rId7" Type="http://schemas.openxmlformats.org/officeDocument/2006/relationships/tags" Target="../tags/tag428.xml"/><Relationship Id="rId6" Type="http://schemas.openxmlformats.org/officeDocument/2006/relationships/tags" Target="../tags/tag427.xml"/><Relationship Id="rId5" Type="http://schemas.openxmlformats.org/officeDocument/2006/relationships/tags" Target="../tags/tag426.xml"/><Relationship Id="rId4" Type="http://schemas.openxmlformats.org/officeDocument/2006/relationships/image" Target="../media/image1.png"/><Relationship Id="rId3" Type="http://schemas.openxmlformats.org/officeDocument/2006/relationships/tags" Target="../tags/tag425.xml"/><Relationship Id="rId2" Type="http://schemas.openxmlformats.org/officeDocument/2006/relationships/tags" Target="../tags/tag424.xml"/><Relationship Id="rId13" Type="http://schemas.openxmlformats.org/officeDocument/2006/relationships/tags" Target="../tags/tag434.xml"/><Relationship Id="rId12" Type="http://schemas.openxmlformats.org/officeDocument/2006/relationships/tags" Target="../tags/tag433.xml"/><Relationship Id="rId11" Type="http://schemas.openxmlformats.org/officeDocument/2006/relationships/tags" Target="../tags/tag432.xml"/><Relationship Id="rId10" Type="http://schemas.openxmlformats.org/officeDocument/2006/relationships/tags" Target="../tags/tag431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442.xml"/><Relationship Id="rId8" Type="http://schemas.openxmlformats.org/officeDocument/2006/relationships/tags" Target="../tags/tag441.xml"/><Relationship Id="rId7" Type="http://schemas.openxmlformats.org/officeDocument/2006/relationships/tags" Target="../tags/tag440.xml"/><Relationship Id="rId6" Type="http://schemas.openxmlformats.org/officeDocument/2006/relationships/tags" Target="../tags/tag439.xml"/><Relationship Id="rId5" Type="http://schemas.openxmlformats.org/officeDocument/2006/relationships/tags" Target="../tags/tag438.xml"/><Relationship Id="rId4" Type="http://schemas.openxmlformats.org/officeDocument/2006/relationships/tags" Target="../tags/tag437.xml"/><Relationship Id="rId3" Type="http://schemas.openxmlformats.org/officeDocument/2006/relationships/tags" Target="../tags/tag436.xml"/><Relationship Id="rId2" Type="http://schemas.openxmlformats.org/officeDocument/2006/relationships/tags" Target="../tags/tag435.xml"/><Relationship Id="rId17" Type="http://schemas.openxmlformats.org/officeDocument/2006/relationships/tags" Target="../tags/tag450.xml"/><Relationship Id="rId16" Type="http://schemas.openxmlformats.org/officeDocument/2006/relationships/tags" Target="../tags/tag449.xml"/><Relationship Id="rId15" Type="http://schemas.openxmlformats.org/officeDocument/2006/relationships/tags" Target="../tags/tag448.xml"/><Relationship Id="rId14" Type="http://schemas.openxmlformats.org/officeDocument/2006/relationships/tags" Target="../tags/tag447.xml"/><Relationship Id="rId13" Type="http://schemas.openxmlformats.org/officeDocument/2006/relationships/tags" Target="../tags/tag446.xml"/><Relationship Id="rId12" Type="http://schemas.openxmlformats.org/officeDocument/2006/relationships/tags" Target="../tags/tag445.xml"/><Relationship Id="rId11" Type="http://schemas.openxmlformats.org/officeDocument/2006/relationships/tags" Target="../tags/tag444.xml"/><Relationship Id="rId10" Type="http://schemas.openxmlformats.org/officeDocument/2006/relationships/tags" Target="../tags/tag443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9049" y="0"/>
            <a:ext cx="9152573" cy="6874510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solidFill>
                    <a:schemeClr val="tx1"/>
                  </a:solidFill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solidFill>
                    <a:schemeClr val="tx1"/>
                  </a:solidFill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solidFill>
                    <a:schemeClr val="tx1"/>
                  </a:solidFill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solidFill>
                    <a:schemeClr val="tx1"/>
                  </a:solidFill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solidFill>
                    <a:schemeClr val="tx1"/>
                  </a:solidFill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solidFill>
                    <a:schemeClr val="tx1"/>
                  </a:solidFill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solidFill>
                    <a:schemeClr val="tx1"/>
                  </a:solidFill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pPr lvl="0"/>
                <a:endParaRPr lang="zh-CN" altLang="en-US" sz="100" baseline="0" dirty="0">
                  <a:solidFill>
                    <a:schemeClr val="tx1"/>
                  </a:solidFill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495299" y="3449038"/>
            <a:ext cx="4683920" cy="481500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495299" y="2237328"/>
            <a:ext cx="6267068" cy="900247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5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7930"/>
            <a:ext cx="9144001" cy="6875929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6858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0287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3716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6192570" y="3644"/>
            <a:ext cx="2951431" cy="6874019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801994" y="2362330"/>
            <a:ext cx="4586435" cy="9142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05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801994" y="3627812"/>
            <a:ext cx="4586435" cy="761717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5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7930"/>
            <a:ext cx="9144001" cy="6875929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4679158" y="1626121"/>
            <a:ext cx="3962432" cy="4041680"/>
          </a:xfrm>
        </p:spPr>
        <p:txBody>
          <a:bodyPr>
            <a:noAutofit/>
          </a:bodyPr>
          <a:lstStyle>
            <a:lvl1pPr>
              <a:defRPr sz="1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7930"/>
            <a:ext cx="9144001" cy="6875929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5833559" y="0"/>
            <a:ext cx="3310442" cy="3499502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7930"/>
            <a:ext cx="9144001" cy="6875929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1" y="0"/>
            <a:ext cx="9144001" cy="6867831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1" y="0"/>
            <a:ext cx="9144001" cy="6867831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2920445" cy="308723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9067" y="4291344"/>
            <a:ext cx="9153067" cy="2566658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2684806" y="2290486"/>
            <a:ext cx="4898346" cy="1298973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069181" cy="1130300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8074819" y="5737860"/>
            <a:ext cx="1069181" cy="1130300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961200" y="1339650"/>
            <a:ext cx="7219800" cy="542700"/>
          </a:xfrm>
        </p:spPr>
        <p:txBody>
          <a:bodyPr lIns="100800" tIns="39600" rIns="75600" bIns="39600" anchor="ctr">
            <a:noAutofit/>
          </a:bodyPr>
          <a:lstStyle>
            <a:lvl1pPr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960835" y="2594250"/>
            <a:ext cx="7219950" cy="25839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069181" cy="1130300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8074819" y="5727700"/>
            <a:ext cx="1069181" cy="1130300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437400" y="880650"/>
            <a:ext cx="2970000" cy="661500"/>
          </a:xfrm>
        </p:spPr>
        <p:txBody>
          <a:bodyPr lIns="100800" tIns="39600" rIns="75600" bIns="39600" anchor="ctr">
            <a:noAutofit/>
          </a:bodyPr>
          <a:lstStyle>
            <a:lvl1pPr>
              <a:defRPr sz="27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440100" y="2275650"/>
            <a:ext cx="2967300" cy="30699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3825900" y="1405930"/>
            <a:ext cx="4860000" cy="3815953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069181" cy="1130300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8074819" y="5727700"/>
            <a:ext cx="1069181" cy="1130300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9000" y="859500"/>
            <a:ext cx="8232300" cy="469800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7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459000" y="1763100"/>
            <a:ext cx="8231981" cy="62100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59581" y="3236850"/>
            <a:ext cx="8224200" cy="25731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069181" cy="1130300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8074819" y="5727700"/>
            <a:ext cx="1069181" cy="1130300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3600" y="740250"/>
            <a:ext cx="8232300" cy="423900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453628" y="2082600"/>
            <a:ext cx="8243100" cy="24084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445500" y="5306850"/>
            <a:ext cx="8251200" cy="758700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4681800" y="2025000"/>
            <a:ext cx="4025700" cy="21708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429300" y="4914450"/>
            <a:ext cx="4006800" cy="585900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4689900" y="4910850"/>
            <a:ext cx="4025700" cy="585900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2920365" cy="3087370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6223635" y="3780790"/>
            <a:ext cx="2920365" cy="3087370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42100" y="1637550"/>
            <a:ext cx="6858000" cy="1790100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45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141810" y="4069800"/>
            <a:ext cx="6858000" cy="124200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9049" y="0"/>
            <a:ext cx="9152573" cy="6874510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pPr lvl="0"/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pPr lvl="0"/>
                <a:endParaRPr lang="zh-CN" altLang="en-US" sz="100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495299" y="3449038"/>
            <a:ext cx="4683920" cy="481500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495299" y="2237328"/>
            <a:ext cx="6267068" cy="900247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5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7930"/>
            <a:ext cx="9144001" cy="6875929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6858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0287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3716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6192570" y="3644"/>
            <a:ext cx="2951431" cy="6874019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801994" y="2362330"/>
            <a:ext cx="4586435" cy="91428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05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801994" y="3627812"/>
            <a:ext cx="4586435" cy="761717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15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7930"/>
            <a:ext cx="9144001" cy="6875929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4679158" y="1626121"/>
            <a:ext cx="3962432" cy="4041680"/>
          </a:xfrm>
        </p:spPr>
        <p:txBody>
          <a:bodyPr>
            <a:noAutofit/>
          </a:bodyPr>
          <a:lstStyle>
            <a:lvl1pPr>
              <a:defRPr sz="1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7930"/>
            <a:ext cx="9144001" cy="6875929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5833559" y="0"/>
            <a:ext cx="3310442" cy="3499502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7930"/>
            <a:ext cx="9144001" cy="6875929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1" y="0"/>
            <a:ext cx="9144001" cy="6867831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1" y="0"/>
            <a:ext cx="9144001" cy="6867831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noAutofit/>
              </a:bodyPr>
              <a:lstStyle/>
              <a:p>
                <a:endParaRPr lang="zh-CN" altLang="en-US" sz="100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2920445" cy="308723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9067" y="4291344"/>
            <a:ext cx="9153067" cy="2566658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pPr lvl="0"/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pPr lvl="0"/>
              <a:endParaRPr lang="zh-CN" altLang="en-US" sz="100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2684806" y="2290486"/>
            <a:ext cx="4898346" cy="1298973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069181" cy="1130300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8074819" y="5737860"/>
            <a:ext cx="1069181" cy="1130300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961200" y="1339650"/>
            <a:ext cx="7219800" cy="542700"/>
          </a:xfrm>
        </p:spPr>
        <p:txBody>
          <a:bodyPr lIns="100800" tIns="39600" rIns="75600" bIns="39600" anchor="ctr">
            <a:noAutofit/>
          </a:bodyPr>
          <a:lstStyle>
            <a:lvl1pPr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960835" y="2594250"/>
            <a:ext cx="7219950" cy="25839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069181" cy="1130300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8074819" y="5727700"/>
            <a:ext cx="1069181" cy="1130300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437400" y="880650"/>
            <a:ext cx="2970000" cy="661500"/>
          </a:xfrm>
        </p:spPr>
        <p:txBody>
          <a:bodyPr lIns="100800" tIns="39600" rIns="75600" bIns="39600" anchor="ctr">
            <a:noAutofit/>
          </a:bodyPr>
          <a:lstStyle>
            <a:lvl1pPr>
              <a:defRPr sz="27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440100" y="2275650"/>
            <a:ext cx="2967300" cy="30699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3825900" y="1405930"/>
            <a:ext cx="4860000" cy="3815953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069181" cy="1130300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8074819" y="5727700"/>
            <a:ext cx="1069181" cy="1130300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9000" y="859500"/>
            <a:ext cx="8232300" cy="469800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7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459000" y="1763100"/>
            <a:ext cx="8231981" cy="62100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459581" y="3236850"/>
            <a:ext cx="8224200" cy="25731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069181" cy="1130300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8074819" y="5727700"/>
            <a:ext cx="1069181" cy="1130300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3600" y="740250"/>
            <a:ext cx="8232300" cy="423900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453628" y="2082600"/>
            <a:ext cx="8243100" cy="24084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445500" y="5306850"/>
            <a:ext cx="8251200" cy="758700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pPr lvl="0"/>
            <a:endParaRPr lang="zh-CN" altLang="en-US" sz="10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4681800" y="2025000"/>
            <a:ext cx="4025700" cy="21708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429300" y="4914450"/>
            <a:ext cx="4006800" cy="585900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4689900" y="4910850"/>
            <a:ext cx="4025700" cy="585900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2920365" cy="3087370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6223635" y="3780790"/>
            <a:ext cx="2920365" cy="3087370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142100" y="1637550"/>
            <a:ext cx="6858000" cy="1790100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45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141810" y="4069800"/>
            <a:ext cx="6858000" cy="124200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223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5" Type="http://schemas.openxmlformats.org/officeDocument/2006/relationships/theme" Target="../theme/theme3.xml"/><Relationship Id="rId24" Type="http://schemas.openxmlformats.org/officeDocument/2006/relationships/tags" Target="../tags/tag456.xml"/><Relationship Id="rId23" Type="http://schemas.openxmlformats.org/officeDocument/2006/relationships/tags" Target="../tags/tag455.xml"/><Relationship Id="rId22" Type="http://schemas.openxmlformats.org/officeDocument/2006/relationships/tags" Target="../tags/tag454.xml"/><Relationship Id="rId21" Type="http://schemas.openxmlformats.org/officeDocument/2006/relationships/tags" Target="../tags/tag453.xml"/><Relationship Id="rId20" Type="http://schemas.openxmlformats.org/officeDocument/2006/relationships/tags" Target="../tags/tag452.xml"/><Relationship Id="rId2" Type="http://schemas.openxmlformats.org/officeDocument/2006/relationships/slideLayout" Target="../slideLayouts/slideLayout31.xml"/><Relationship Id="rId19" Type="http://schemas.openxmlformats.org/officeDocument/2006/relationships/tags" Target="../tags/tag451.xml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462.xml"/><Relationship Id="rId5" Type="http://schemas.openxmlformats.org/officeDocument/2006/relationships/tags" Target="../tags/tag461.xml"/><Relationship Id="rId4" Type="http://schemas.openxmlformats.org/officeDocument/2006/relationships/tags" Target="../tags/tag460.xml"/><Relationship Id="rId3" Type="http://schemas.openxmlformats.org/officeDocument/2006/relationships/tags" Target="../tags/tag459.xml"/><Relationship Id="rId2" Type="http://schemas.openxmlformats.org/officeDocument/2006/relationships/tags" Target="../tags/tag458.xml"/><Relationship Id="rId1" Type="http://schemas.openxmlformats.org/officeDocument/2006/relationships/tags" Target="../tags/tag45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509.xml"/><Relationship Id="rId7" Type="http://schemas.openxmlformats.org/officeDocument/2006/relationships/image" Target="../media/image30.wmf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4" Type="http://schemas.openxmlformats.org/officeDocument/2006/relationships/tags" Target="../tags/tag508.xml"/><Relationship Id="rId3" Type="http://schemas.openxmlformats.org/officeDocument/2006/relationships/tags" Target="../tags/tag507.xml"/><Relationship Id="rId2" Type="http://schemas.openxmlformats.org/officeDocument/2006/relationships/image" Target="../media/image1.png"/><Relationship Id="rId1" Type="http://schemas.openxmlformats.org/officeDocument/2006/relationships/tags" Target="../tags/tag50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514.xml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tags" Target="../tags/tag513.xml"/><Relationship Id="rId4" Type="http://schemas.openxmlformats.org/officeDocument/2006/relationships/tags" Target="../tags/tag512.xml"/><Relationship Id="rId3" Type="http://schemas.openxmlformats.org/officeDocument/2006/relationships/tags" Target="../tags/tag511.xml"/><Relationship Id="rId2" Type="http://schemas.openxmlformats.org/officeDocument/2006/relationships/image" Target="../media/image1.png"/><Relationship Id="rId1" Type="http://schemas.openxmlformats.org/officeDocument/2006/relationships/tags" Target="../tags/tag51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518.xml"/><Relationship Id="rId7" Type="http://schemas.openxmlformats.org/officeDocument/2006/relationships/image" Target="../media/image35.wmf"/><Relationship Id="rId6" Type="http://schemas.openxmlformats.org/officeDocument/2006/relationships/tags" Target="../tags/tag51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3" Type="http://schemas.openxmlformats.org/officeDocument/2006/relationships/tags" Target="../tags/tag516.xml"/><Relationship Id="rId2" Type="http://schemas.openxmlformats.org/officeDocument/2006/relationships/image" Target="../media/image1.png"/><Relationship Id="rId1" Type="http://schemas.openxmlformats.org/officeDocument/2006/relationships/tags" Target="../tags/tag515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522.xml"/><Relationship Id="rId8" Type="http://schemas.openxmlformats.org/officeDocument/2006/relationships/tags" Target="../tags/tag521.xml"/><Relationship Id="rId7" Type="http://schemas.openxmlformats.org/officeDocument/2006/relationships/image" Target="../media/image39.jpeg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3" Type="http://schemas.openxmlformats.org/officeDocument/2006/relationships/tags" Target="../tags/tag520.xml"/><Relationship Id="rId2" Type="http://schemas.openxmlformats.org/officeDocument/2006/relationships/image" Target="../media/image1.png"/><Relationship Id="rId13" Type="http://schemas.openxmlformats.org/officeDocument/2006/relationships/slideLayout" Target="../slideLayouts/slideLayout36.xml"/><Relationship Id="rId12" Type="http://schemas.openxmlformats.org/officeDocument/2006/relationships/tags" Target="../tags/tag525.xml"/><Relationship Id="rId11" Type="http://schemas.openxmlformats.org/officeDocument/2006/relationships/tags" Target="../tags/tag524.xml"/><Relationship Id="rId10" Type="http://schemas.openxmlformats.org/officeDocument/2006/relationships/tags" Target="../tags/tag523.xml"/><Relationship Id="rId1" Type="http://schemas.openxmlformats.org/officeDocument/2006/relationships/tags" Target="../tags/tag519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531.xml"/><Relationship Id="rId8" Type="http://schemas.openxmlformats.org/officeDocument/2006/relationships/tags" Target="../tags/tag530.xml"/><Relationship Id="rId7" Type="http://schemas.openxmlformats.org/officeDocument/2006/relationships/tags" Target="../tags/tag529.xml"/><Relationship Id="rId6" Type="http://schemas.openxmlformats.org/officeDocument/2006/relationships/tags" Target="../tags/tag528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3" Type="http://schemas.openxmlformats.org/officeDocument/2006/relationships/tags" Target="../tags/tag527.xml"/><Relationship Id="rId2" Type="http://schemas.openxmlformats.org/officeDocument/2006/relationships/image" Target="../media/image1.png"/><Relationship Id="rId12" Type="http://schemas.openxmlformats.org/officeDocument/2006/relationships/slideLayout" Target="../slideLayouts/slideLayout36.xml"/><Relationship Id="rId11" Type="http://schemas.openxmlformats.org/officeDocument/2006/relationships/themeOverride" Target="../theme/themeOverride1.xml"/><Relationship Id="rId10" Type="http://schemas.openxmlformats.org/officeDocument/2006/relationships/tags" Target="../tags/tag532.xml"/><Relationship Id="rId1" Type="http://schemas.openxmlformats.org/officeDocument/2006/relationships/tags" Target="../tags/tag52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539.xml"/><Relationship Id="rId8" Type="http://schemas.openxmlformats.org/officeDocument/2006/relationships/tags" Target="../tags/tag538.xml"/><Relationship Id="rId7" Type="http://schemas.openxmlformats.org/officeDocument/2006/relationships/tags" Target="../tags/tag537.xml"/><Relationship Id="rId6" Type="http://schemas.openxmlformats.org/officeDocument/2006/relationships/tags" Target="../tags/tag536.xml"/><Relationship Id="rId5" Type="http://schemas.openxmlformats.org/officeDocument/2006/relationships/tags" Target="../tags/tag535.xml"/><Relationship Id="rId4" Type="http://schemas.openxmlformats.org/officeDocument/2006/relationships/image" Target="../media/image42.png"/><Relationship Id="rId3" Type="http://schemas.openxmlformats.org/officeDocument/2006/relationships/tags" Target="../tags/tag534.xml"/><Relationship Id="rId2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" Type="http://schemas.openxmlformats.org/officeDocument/2006/relationships/tags" Target="../tags/tag53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546.xml"/><Relationship Id="rId8" Type="http://schemas.openxmlformats.org/officeDocument/2006/relationships/tags" Target="../tags/tag545.xml"/><Relationship Id="rId7" Type="http://schemas.openxmlformats.org/officeDocument/2006/relationships/tags" Target="../tags/tag544.xml"/><Relationship Id="rId6" Type="http://schemas.openxmlformats.org/officeDocument/2006/relationships/tags" Target="../tags/tag543.xml"/><Relationship Id="rId5" Type="http://schemas.openxmlformats.org/officeDocument/2006/relationships/image" Target="../media/image43.jpeg"/><Relationship Id="rId4" Type="http://schemas.openxmlformats.org/officeDocument/2006/relationships/tags" Target="../tags/tag542.xml"/><Relationship Id="rId3" Type="http://schemas.openxmlformats.org/officeDocument/2006/relationships/tags" Target="../tags/tag541.xml"/><Relationship Id="rId2" Type="http://schemas.openxmlformats.org/officeDocument/2006/relationships/image" Target="../media/image1.png"/><Relationship Id="rId11" Type="http://schemas.openxmlformats.org/officeDocument/2006/relationships/slideLayout" Target="../slideLayouts/slideLayout36.xml"/><Relationship Id="rId10" Type="http://schemas.openxmlformats.org/officeDocument/2006/relationships/tags" Target="../tags/tag547.xml"/><Relationship Id="rId1" Type="http://schemas.openxmlformats.org/officeDocument/2006/relationships/tags" Target="../tags/tag54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553.xml"/><Relationship Id="rId7" Type="http://schemas.openxmlformats.org/officeDocument/2006/relationships/tags" Target="../tags/tag552.xml"/><Relationship Id="rId6" Type="http://schemas.openxmlformats.org/officeDocument/2006/relationships/tags" Target="../tags/tag551.xml"/><Relationship Id="rId5" Type="http://schemas.openxmlformats.org/officeDocument/2006/relationships/image" Target="../media/image44.jpeg"/><Relationship Id="rId4" Type="http://schemas.openxmlformats.org/officeDocument/2006/relationships/tags" Target="../tags/tag550.xml"/><Relationship Id="rId3" Type="http://schemas.openxmlformats.org/officeDocument/2006/relationships/tags" Target="../tags/tag549.xml"/><Relationship Id="rId2" Type="http://schemas.openxmlformats.org/officeDocument/2006/relationships/image" Target="../media/image1.png"/><Relationship Id="rId1" Type="http://schemas.openxmlformats.org/officeDocument/2006/relationships/tags" Target="../tags/tag54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559.xml"/><Relationship Id="rId8" Type="http://schemas.openxmlformats.org/officeDocument/2006/relationships/tags" Target="../tags/tag558.xml"/><Relationship Id="rId7" Type="http://schemas.openxmlformats.org/officeDocument/2006/relationships/tags" Target="../tags/tag557.xml"/><Relationship Id="rId6" Type="http://schemas.openxmlformats.org/officeDocument/2006/relationships/tags" Target="../tags/tag556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Relationship Id="rId3" Type="http://schemas.openxmlformats.org/officeDocument/2006/relationships/tags" Target="../tags/tag555.xml"/><Relationship Id="rId2" Type="http://schemas.openxmlformats.org/officeDocument/2006/relationships/image" Target="../media/image1.png"/><Relationship Id="rId11" Type="http://schemas.openxmlformats.org/officeDocument/2006/relationships/slideLayout" Target="../slideLayouts/slideLayout36.xml"/><Relationship Id="rId10" Type="http://schemas.openxmlformats.org/officeDocument/2006/relationships/tags" Target="../tags/tag560.xml"/><Relationship Id="rId1" Type="http://schemas.openxmlformats.org/officeDocument/2006/relationships/tags" Target="../tags/tag554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565.xml"/><Relationship Id="rId8" Type="http://schemas.openxmlformats.org/officeDocument/2006/relationships/tags" Target="../tags/tag564.xml"/><Relationship Id="rId7" Type="http://schemas.openxmlformats.org/officeDocument/2006/relationships/tags" Target="../tags/tag563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Relationship Id="rId3" Type="http://schemas.openxmlformats.org/officeDocument/2006/relationships/tags" Target="../tags/tag562.xml"/><Relationship Id="rId2" Type="http://schemas.openxmlformats.org/officeDocument/2006/relationships/image" Target="../media/image1.png"/><Relationship Id="rId11" Type="http://schemas.openxmlformats.org/officeDocument/2006/relationships/slideLayout" Target="../slideLayouts/slideLayout36.xml"/><Relationship Id="rId10" Type="http://schemas.openxmlformats.org/officeDocument/2006/relationships/tags" Target="../tags/tag566.xml"/><Relationship Id="rId1" Type="http://schemas.openxmlformats.org/officeDocument/2006/relationships/tags" Target="../tags/tag561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6.xml"/><Relationship Id="rId6" Type="http://schemas.openxmlformats.org/officeDocument/2006/relationships/tags" Target="../tags/tag467.xml"/><Relationship Id="rId5" Type="http://schemas.openxmlformats.org/officeDocument/2006/relationships/tags" Target="../tags/tag466.xml"/><Relationship Id="rId4" Type="http://schemas.openxmlformats.org/officeDocument/2006/relationships/tags" Target="../tags/tag465.xml"/><Relationship Id="rId3" Type="http://schemas.openxmlformats.org/officeDocument/2006/relationships/tags" Target="../tags/tag464.xml"/><Relationship Id="rId2" Type="http://schemas.openxmlformats.org/officeDocument/2006/relationships/image" Target="../media/image1.png"/><Relationship Id="rId1" Type="http://schemas.openxmlformats.org/officeDocument/2006/relationships/tags" Target="../tags/tag46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572.xml"/><Relationship Id="rId8" Type="http://schemas.openxmlformats.org/officeDocument/2006/relationships/tags" Target="../tags/tag571.xml"/><Relationship Id="rId7" Type="http://schemas.openxmlformats.org/officeDocument/2006/relationships/tags" Target="../tags/tag570.xml"/><Relationship Id="rId6" Type="http://schemas.openxmlformats.org/officeDocument/2006/relationships/tags" Target="../tags/tag569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3" Type="http://schemas.openxmlformats.org/officeDocument/2006/relationships/tags" Target="../tags/tag568.xml"/><Relationship Id="rId2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" Type="http://schemas.openxmlformats.org/officeDocument/2006/relationships/tags" Target="../tags/tag567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578.xml"/><Relationship Id="rId8" Type="http://schemas.openxmlformats.org/officeDocument/2006/relationships/tags" Target="../tags/tag577.xml"/><Relationship Id="rId7" Type="http://schemas.openxmlformats.org/officeDocument/2006/relationships/tags" Target="../tags/tag576.xml"/><Relationship Id="rId6" Type="http://schemas.openxmlformats.org/officeDocument/2006/relationships/tags" Target="../tags/tag575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3" Type="http://schemas.openxmlformats.org/officeDocument/2006/relationships/tags" Target="../tags/tag574.xml"/><Relationship Id="rId2" Type="http://schemas.openxmlformats.org/officeDocument/2006/relationships/image" Target="../media/image1.png"/><Relationship Id="rId11" Type="http://schemas.openxmlformats.org/officeDocument/2006/relationships/slideLayout" Target="../slideLayouts/slideLayout36.xml"/><Relationship Id="rId10" Type="http://schemas.openxmlformats.org/officeDocument/2006/relationships/tags" Target="../tags/tag579.xml"/><Relationship Id="rId1" Type="http://schemas.openxmlformats.org/officeDocument/2006/relationships/tags" Target="../tags/tag573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585.xml"/><Relationship Id="rId7" Type="http://schemas.openxmlformats.org/officeDocument/2006/relationships/tags" Target="../tags/tag584.xml"/><Relationship Id="rId6" Type="http://schemas.openxmlformats.org/officeDocument/2006/relationships/tags" Target="../tags/tag583.xml"/><Relationship Id="rId5" Type="http://schemas.openxmlformats.org/officeDocument/2006/relationships/image" Target="../media/image54.jpeg"/><Relationship Id="rId4" Type="http://schemas.openxmlformats.org/officeDocument/2006/relationships/tags" Target="../tags/tag582.xml"/><Relationship Id="rId3" Type="http://schemas.openxmlformats.org/officeDocument/2006/relationships/tags" Target="../tags/tag581.xml"/><Relationship Id="rId2" Type="http://schemas.openxmlformats.org/officeDocument/2006/relationships/image" Target="../media/image1.png"/><Relationship Id="rId1" Type="http://schemas.openxmlformats.org/officeDocument/2006/relationships/tags" Target="../tags/tag580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6.xml"/><Relationship Id="rId6" Type="http://schemas.openxmlformats.org/officeDocument/2006/relationships/tags" Target="../tags/tag589.xml"/><Relationship Id="rId5" Type="http://schemas.openxmlformats.org/officeDocument/2006/relationships/image" Target="../media/image55.jpeg"/><Relationship Id="rId4" Type="http://schemas.openxmlformats.org/officeDocument/2006/relationships/tags" Target="../tags/tag588.xml"/><Relationship Id="rId3" Type="http://schemas.openxmlformats.org/officeDocument/2006/relationships/tags" Target="../tags/tag587.xml"/><Relationship Id="rId2" Type="http://schemas.openxmlformats.org/officeDocument/2006/relationships/image" Target="../media/image1.png"/><Relationship Id="rId1" Type="http://schemas.openxmlformats.org/officeDocument/2006/relationships/tags" Target="../tags/tag58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7" Type="http://schemas.openxmlformats.org/officeDocument/2006/relationships/tags" Target="../tags/tag594.xml"/><Relationship Id="rId6" Type="http://schemas.openxmlformats.org/officeDocument/2006/relationships/tags" Target="../tags/tag593.xml"/><Relationship Id="rId5" Type="http://schemas.openxmlformats.org/officeDocument/2006/relationships/image" Target="../media/image56.jpeg"/><Relationship Id="rId4" Type="http://schemas.openxmlformats.org/officeDocument/2006/relationships/tags" Target="../tags/tag592.xml"/><Relationship Id="rId3" Type="http://schemas.openxmlformats.org/officeDocument/2006/relationships/tags" Target="../tags/tag591.xml"/><Relationship Id="rId2" Type="http://schemas.openxmlformats.org/officeDocument/2006/relationships/image" Target="../media/image1.png"/><Relationship Id="rId1" Type="http://schemas.openxmlformats.org/officeDocument/2006/relationships/tags" Target="../tags/tag590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601.xml"/><Relationship Id="rId8" Type="http://schemas.openxmlformats.org/officeDocument/2006/relationships/tags" Target="../tags/tag600.xml"/><Relationship Id="rId7" Type="http://schemas.openxmlformats.org/officeDocument/2006/relationships/tags" Target="../tags/tag599.xml"/><Relationship Id="rId6" Type="http://schemas.openxmlformats.org/officeDocument/2006/relationships/tags" Target="../tags/tag598.xml"/><Relationship Id="rId5" Type="http://schemas.openxmlformats.org/officeDocument/2006/relationships/image" Target="../media/image57.jpeg"/><Relationship Id="rId4" Type="http://schemas.openxmlformats.org/officeDocument/2006/relationships/tags" Target="../tags/tag597.xml"/><Relationship Id="rId3" Type="http://schemas.openxmlformats.org/officeDocument/2006/relationships/tags" Target="../tags/tag596.xml"/><Relationship Id="rId2" Type="http://schemas.openxmlformats.org/officeDocument/2006/relationships/image" Target="../media/image1.png"/><Relationship Id="rId11" Type="http://schemas.openxmlformats.org/officeDocument/2006/relationships/slideLayout" Target="../slideLayouts/slideLayout36.xml"/><Relationship Id="rId10" Type="http://schemas.openxmlformats.org/officeDocument/2006/relationships/tags" Target="../tags/tag602.xml"/><Relationship Id="rId1" Type="http://schemas.openxmlformats.org/officeDocument/2006/relationships/tags" Target="../tags/tag595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608.xml"/><Relationship Id="rId8" Type="http://schemas.openxmlformats.org/officeDocument/2006/relationships/tags" Target="../tags/tag607.xml"/><Relationship Id="rId7" Type="http://schemas.openxmlformats.org/officeDocument/2006/relationships/tags" Target="../tags/tag606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tags" Target="../tags/tag605.xml"/><Relationship Id="rId3" Type="http://schemas.openxmlformats.org/officeDocument/2006/relationships/tags" Target="../tags/tag604.xml"/><Relationship Id="rId2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" Type="http://schemas.openxmlformats.org/officeDocument/2006/relationships/tags" Target="../tags/tag603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614.xml"/><Relationship Id="rId8" Type="http://schemas.openxmlformats.org/officeDocument/2006/relationships/tags" Target="../tags/tag613.xml"/><Relationship Id="rId7" Type="http://schemas.openxmlformats.org/officeDocument/2006/relationships/tags" Target="../tags/tag612.xml"/><Relationship Id="rId6" Type="http://schemas.openxmlformats.org/officeDocument/2006/relationships/tags" Target="../tags/tag611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Relationship Id="rId3" Type="http://schemas.openxmlformats.org/officeDocument/2006/relationships/tags" Target="../tags/tag610.xml"/><Relationship Id="rId2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" Type="http://schemas.openxmlformats.org/officeDocument/2006/relationships/tags" Target="../tags/tag60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7" Type="http://schemas.openxmlformats.org/officeDocument/2006/relationships/tags" Target="../tags/tag618.xml"/><Relationship Id="rId6" Type="http://schemas.openxmlformats.org/officeDocument/2006/relationships/tags" Target="../tags/tag617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Relationship Id="rId3" Type="http://schemas.openxmlformats.org/officeDocument/2006/relationships/tags" Target="../tags/tag616.xml"/><Relationship Id="rId2" Type="http://schemas.openxmlformats.org/officeDocument/2006/relationships/image" Target="../media/image1.png"/><Relationship Id="rId1" Type="http://schemas.openxmlformats.org/officeDocument/2006/relationships/tags" Target="../tags/tag615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622.xml"/><Relationship Id="rId8" Type="http://schemas.openxmlformats.org/officeDocument/2006/relationships/image" Target="../media/image67.jpeg"/><Relationship Id="rId7" Type="http://schemas.openxmlformats.org/officeDocument/2006/relationships/image" Target="../media/image66.jpeg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tags" Target="../tags/tag621.xml"/><Relationship Id="rId3" Type="http://schemas.openxmlformats.org/officeDocument/2006/relationships/tags" Target="../tags/tag620.xml"/><Relationship Id="rId2" Type="http://schemas.openxmlformats.org/officeDocument/2006/relationships/image" Target="../media/image1.png"/><Relationship Id="rId16" Type="http://schemas.openxmlformats.org/officeDocument/2006/relationships/slideLayout" Target="../slideLayouts/slideLayout36.xml"/><Relationship Id="rId15" Type="http://schemas.openxmlformats.org/officeDocument/2006/relationships/tags" Target="../tags/tag628.xml"/><Relationship Id="rId14" Type="http://schemas.openxmlformats.org/officeDocument/2006/relationships/tags" Target="../tags/tag627.xml"/><Relationship Id="rId13" Type="http://schemas.openxmlformats.org/officeDocument/2006/relationships/tags" Target="../tags/tag626.xml"/><Relationship Id="rId12" Type="http://schemas.openxmlformats.org/officeDocument/2006/relationships/tags" Target="../tags/tag625.xml"/><Relationship Id="rId11" Type="http://schemas.openxmlformats.org/officeDocument/2006/relationships/tags" Target="../tags/tag624.xml"/><Relationship Id="rId10" Type="http://schemas.openxmlformats.org/officeDocument/2006/relationships/tags" Target="../tags/tag623.xml"/><Relationship Id="rId1" Type="http://schemas.openxmlformats.org/officeDocument/2006/relationships/tags" Target="../tags/tag61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473.xml"/><Relationship Id="rId8" Type="http://schemas.openxmlformats.org/officeDocument/2006/relationships/image" Target="../media/image3.jpeg"/><Relationship Id="rId7" Type="http://schemas.openxmlformats.org/officeDocument/2006/relationships/image" Target="../media/image2.jpeg"/><Relationship Id="rId6" Type="http://schemas.openxmlformats.org/officeDocument/2006/relationships/tags" Target="../tags/tag472.xml"/><Relationship Id="rId5" Type="http://schemas.openxmlformats.org/officeDocument/2006/relationships/tags" Target="../tags/tag471.xml"/><Relationship Id="rId4" Type="http://schemas.openxmlformats.org/officeDocument/2006/relationships/tags" Target="../tags/tag470.xml"/><Relationship Id="rId3" Type="http://schemas.openxmlformats.org/officeDocument/2006/relationships/tags" Target="../tags/tag469.xml"/><Relationship Id="rId2" Type="http://schemas.openxmlformats.org/officeDocument/2006/relationships/image" Target="../media/image1.png"/><Relationship Id="rId14" Type="http://schemas.openxmlformats.org/officeDocument/2006/relationships/slideLayout" Target="../slideLayouts/slideLayout36.xml"/><Relationship Id="rId13" Type="http://schemas.openxmlformats.org/officeDocument/2006/relationships/tags" Target="../tags/tag476.xml"/><Relationship Id="rId12" Type="http://schemas.openxmlformats.org/officeDocument/2006/relationships/image" Target="../media/image4.wmf"/><Relationship Id="rId11" Type="http://schemas.openxmlformats.org/officeDocument/2006/relationships/tags" Target="../tags/tag475.xml"/><Relationship Id="rId10" Type="http://schemas.openxmlformats.org/officeDocument/2006/relationships/tags" Target="../tags/tag474.xml"/><Relationship Id="rId1" Type="http://schemas.openxmlformats.org/officeDocument/2006/relationships/tags" Target="../tags/tag468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632.xml"/><Relationship Id="rId7" Type="http://schemas.openxmlformats.org/officeDocument/2006/relationships/tags" Target="../tags/tag631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Relationship Id="rId3" Type="http://schemas.openxmlformats.org/officeDocument/2006/relationships/tags" Target="../tags/tag630.xml"/><Relationship Id="rId2" Type="http://schemas.openxmlformats.org/officeDocument/2006/relationships/image" Target="../media/image1.png"/><Relationship Id="rId1" Type="http://schemas.openxmlformats.org/officeDocument/2006/relationships/tags" Target="../tags/tag629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637.xml"/><Relationship Id="rId8" Type="http://schemas.openxmlformats.org/officeDocument/2006/relationships/tags" Target="../tags/tag636.xml"/><Relationship Id="rId7" Type="http://schemas.openxmlformats.org/officeDocument/2006/relationships/image" Target="../media/image73.jpeg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tags" Target="../tags/tag635.xml"/><Relationship Id="rId3" Type="http://schemas.openxmlformats.org/officeDocument/2006/relationships/tags" Target="../tags/tag634.xml"/><Relationship Id="rId2" Type="http://schemas.openxmlformats.org/officeDocument/2006/relationships/image" Target="../media/image1.png"/><Relationship Id="rId12" Type="http://schemas.openxmlformats.org/officeDocument/2006/relationships/slideLayout" Target="../slideLayouts/slideLayout36.xml"/><Relationship Id="rId11" Type="http://schemas.openxmlformats.org/officeDocument/2006/relationships/tags" Target="../tags/tag639.xml"/><Relationship Id="rId10" Type="http://schemas.openxmlformats.org/officeDocument/2006/relationships/tags" Target="../tags/tag638.xml"/><Relationship Id="rId1" Type="http://schemas.openxmlformats.org/officeDocument/2006/relationships/tags" Target="../tags/tag633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6.xml"/><Relationship Id="rId6" Type="http://schemas.openxmlformats.org/officeDocument/2006/relationships/tags" Target="../tags/tag643.xml"/><Relationship Id="rId5" Type="http://schemas.openxmlformats.org/officeDocument/2006/relationships/image" Target="../media/image74.jpeg"/><Relationship Id="rId4" Type="http://schemas.openxmlformats.org/officeDocument/2006/relationships/tags" Target="../tags/tag642.xml"/><Relationship Id="rId3" Type="http://schemas.openxmlformats.org/officeDocument/2006/relationships/tags" Target="../tags/tag641.xml"/><Relationship Id="rId2" Type="http://schemas.openxmlformats.org/officeDocument/2006/relationships/image" Target="../media/image1.png"/><Relationship Id="rId1" Type="http://schemas.openxmlformats.org/officeDocument/2006/relationships/tags" Target="../tags/tag640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646.xml"/><Relationship Id="rId8" Type="http://schemas.openxmlformats.org/officeDocument/2006/relationships/image" Target="../media/image79.jpeg"/><Relationship Id="rId7" Type="http://schemas.openxmlformats.org/officeDocument/2006/relationships/image" Target="../media/image78.jpeg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Relationship Id="rId3" Type="http://schemas.openxmlformats.org/officeDocument/2006/relationships/tags" Target="../tags/tag645.xml"/><Relationship Id="rId2" Type="http://schemas.openxmlformats.org/officeDocument/2006/relationships/image" Target="../media/image1.png"/><Relationship Id="rId16" Type="http://schemas.openxmlformats.org/officeDocument/2006/relationships/slideLayout" Target="../slideLayouts/slideLayout36.xml"/><Relationship Id="rId15" Type="http://schemas.openxmlformats.org/officeDocument/2006/relationships/tags" Target="../tags/tag652.xml"/><Relationship Id="rId14" Type="http://schemas.openxmlformats.org/officeDocument/2006/relationships/tags" Target="../tags/tag651.xml"/><Relationship Id="rId13" Type="http://schemas.openxmlformats.org/officeDocument/2006/relationships/tags" Target="../tags/tag650.xml"/><Relationship Id="rId12" Type="http://schemas.openxmlformats.org/officeDocument/2006/relationships/tags" Target="../tags/tag649.xml"/><Relationship Id="rId11" Type="http://schemas.openxmlformats.org/officeDocument/2006/relationships/tags" Target="../tags/tag648.xml"/><Relationship Id="rId10" Type="http://schemas.openxmlformats.org/officeDocument/2006/relationships/tags" Target="../tags/tag647.xml"/><Relationship Id="rId1" Type="http://schemas.openxmlformats.org/officeDocument/2006/relationships/tags" Target="../tags/tag644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657.xml"/><Relationship Id="rId8" Type="http://schemas.openxmlformats.org/officeDocument/2006/relationships/tags" Target="../tags/tag656.xml"/><Relationship Id="rId7" Type="http://schemas.openxmlformats.org/officeDocument/2006/relationships/tags" Target="../tags/tag655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Relationship Id="rId3" Type="http://schemas.openxmlformats.org/officeDocument/2006/relationships/tags" Target="../tags/tag654.xml"/><Relationship Id="rId2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" Type="http://schemas.openxmlformats.org/officeDocument/2006/relationships/tags" Target="../tags/tag653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664.xml"/><Relationship Id="rId8" Type="http://schemas.openxmlformats.org/officeDocument/2006/relationships/tags" Target="../tags/tag663.xml"/><Relationship Id="rId7" Type="http://schemas.openxmlformats.org/officeDocument/2006/relationships/tags" Target="../tags/tag662.xml"/><Relationship Id="rId6" Type="http://schemas.openxmlformats.org/officeDocument/2006/relationships/tags" Target="../tags/tag661.xml"/><Relationship Id="rId5" Type="http://schemas.openxmlformats.org/officeDocument/2006/relationships/image" Target="../media/image83.jpeg"/><Relationship Id="rId4" Type="http://schemas.openxmlformats.org/officeDocument/2006/relationships/tags" Target="../tags/tag660.xml"/><Relationship Id="rId3" Type="http://schemas.openxmlformats.org/officeDocument/2006/relationships/tags" Target="../tags/tag659.xml"/><Relationship Id="rId2" Type="http://schemas.openxmlformats.org/officeDocument/2006/relationships/image" Target="../media/image1.png"/><Relationship Id="rId11" Type="http://schemas.openxmlformats.org/officeDocument/2006/relationships/slideLayout" Target="../slideLayouts/slideLayout36.xml"/><Relationship Id="rId10" Type="http://schemas.openxmlformats.org/officeDocument/2006/relationships/tags" Target="../tags/tag665.xml"/><Relationship Id="rId1" Type="http://schemas.openxmlformats.org/officeDocument/2006/relationships/tags" Target="../tags/tag658.xml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6.xml"/><Relationship Id="rId6" Type="http://schemas.openxmlformats.org/officeDocument/2006/relationships/tags" Target="../tags/tag670.xml"/><Relationship Id="rId5" Type="http://schemas.openxmlformats.org/officeDocument/2006/relationships/tags" Target="../tags/tag669.xml"/><Relationship Id="rId4" Type="http://schemas.openxmlformats.org/officeDocument/2006/relationships/tags" Target="../tags/tag668.xml"/><Relationship Id="rId3" Type="http://schemas.openxmlformats.org/officeDocument/2006/relationships/tags" Target="../tags/tag667.xml"/><Relationship Id="rId2" Type="http://schemas.openxmlformats.org/officeDocument/2006/relationships/image" Target="../media/image1.png"/><Relationship Id="rId1" Type="http://schemas.openxmlformats.org/officeDocument/2006/relationships/tags" Target="../tags/tag66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483.xml"/><Relationship Id="rId7" Type="http://schemas.openxmlformats.org/officeDocument/2006/relationships/tags" Target="../tags/tag482.xml"/><Relationship Id="rId6" Type="http://schemas.openxmlformats.org/officeDocument/2006/relationships/tags" Target="../tags/tag481.xml"/><Relationship Id="rId5" Type="http://schemas.openxmlformats.org/officeDocument/2006/relationships/tags" Target="../tags/tag480.xml"/><Relationship Id="rId4" Type="http://schemas.openxmlformats.org/officeDocument/2006/relationships/tags" Target="../tags/tag479.xml"/><Relationship Id="rId3" Type="http://schemas.openxmlformats.org/officeDocument/2006/relationships/tags" Target="../tags/tag478.xml"/><Relationship Id="rId2" Type="http://schemas.openxmlformats.org/officeDocument/2006/relationships/image" Target="../media/image1.png"/><Relationship Id="rId1" Type="http://schemas.openxmlformats.org/officeDocument/2006/relationships/tags" Target="../tags/tag47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87.xml"/><Relationship Id="rId8" Type="http://schemas.openxmlformats.org/officeDocument/2006/relationships/tags" Target="../tags/tag486.xml"/><Relationship Id="rId7" Type="http://schemas.openxmlformats.org/officeDocument/2006/relationships/image" Target="../media/image8.jpeg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tags" Target="../tags/tag485.xml"/><Relationship Id="rId2" Type="http://schemas.openxmlformats.org/officeDocument/2006/relationships/image" Target="../media/image1.png"/><Relationship Id="rId14" Type="http://schemas.openxmlformats.org/officeDocument/2006/relationships/slideLayout" Target="../slideLayouts/slideLayout36.xml"/><Relationship Id="rId13" Type="http://schemas.openxmlformats.org/officeDocument/2006/relationships/tags" Target="../tags/tag489.xml"/><Relationship Id="rId12" Type="http://schemas.openxmlformats.org/officeDocument/2006/relationships/image" Target="../media/image10.png"/><Relationship Id="rId11" Type="http://schemas.openxmlformats.org/officeDocument/2006/relationships/image" Target="../media/image9.png"/><Relationship Id="rId10" Type="http://schemas.openxmlformats.org/officeDocument/2006/relationships/tags" Target="../tags/tag488.xml"/><Relationship Id="rId1" Type="http://schemas.openxmlformats.org/officeDocument/2006/relationships/tags" Target="../tags/tag48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jpeg"/><Relationship Id="rId8" Type="http://schemas.openxmlformats.org/officeDocument/2006/relationships/image" Target="../media/image15.jpeg"/><Relationship Id="rId7" Type="http://schemas.openxmlformats.org/officeDocument/2006/relationships/image" Target="../media/image14.jpeg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3" Type="http://schemas.openxmlformats.org/officeDocument/2006/relationships/tags" Target="../tags/tag491.xml"/><Relationship Id="rId2" Type="http://schemas.openxmlformats.org/officeDocument/2006/relationships/image" Target="../media/image1.png"/><Relationship Id="rId14" Type="http://schemas.openxmlformats.org/officeDocument/2006/relationships/slideLayout" Target="../slideLayouts/slideLayout36.xml"/><Relationship Id="rId13" Type="http://schemas.openxmlformats.org/officeDocument/2006/relationships/tags" Target="../tags/tag493.xml"/><Relationship Id="rId12" Type="http://schemas.openxmlformats.org/officeDocument/2006/relationships/tags" Target="../tags/tag492.xml"/><Relationship Id="rId11" Type="http://schemas.openxmlformats.org/officeDocument/2006/relationships/image" Target="../media/image18.jpeg"/><Relationship Id="rId10" Type="http://schemas.openxmlformats.org/officeDocument/2006/relationships/image" Target="../media/image17.jpeg"/><Relationship Id="rId1" Type="http://schemas.openxmlformats.org/officeDocument/2006/relationships/tags" Target="../tags/tag49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jpeg"/><Relationship Id="rId8" Type="http://schemas.openxmlformats.org/officeDocument/2006/relationships/image" Target="../media/image23.jpeg"/><Relationship Id="rId7" Type="http://schemas.openxmlformats.org/officeDocument/2006/relationships/image" Target="../media/image22.jpeg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3" Type="http://schemas.openxmlformats.org/officeDocument/2006/relationships/tags" Target="../tags/tag495.xml"/><Relationship Id="rId2" Type="http://schemas.openxmlformats.org/officeDocument/2006/relationships/image" Target="../media/image1.png"/><Relationship Id="rId13" Type="http://schemas.openxmlformats.org/officeDocument/2006/relationships/slideLayout" Target="../slideLayouts/slideLayout36.xml"/><Relationship Id="rId12" Type="http://schemas.openxmlformats.org/officeDocument/2006/relationships/tags" Target="../tags/tag497.xml"/><Relationship Id="rId11" Type="http://schemas.openxmlformats.org/officeDocument/2006/relationships/tags" Target="../tags/tag496.xml"/><Relationship Id="rId10" Type="http://schemas.openxmlformats.org/officeDocument/2006/relationships/image" Target="../media/image25.jpeg"/><Relationship Id="rId1" Type="http://schemas.openxmlformats.org/officeDocument/2006/relationships/tags" Target="../tags/tag494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6.xml"/><Relationship Id="rId6" Type="http://schemas.openxmlformats.org/officeDocument/2006/relationships/tags" Target="../tags/tag501.xml"/><Relationship Id="rId5" Type="http://schemas.openxmlformats.org/officeDocument/2006/relationships/image" Target="../media/image26.png"/><Relationship Id="rId4" Type="http://schemas.openxmlformats.org/officeDocument/2006/relationships/tags" Target="../tags/tag500.xml"/><Relationship Id="rId3" Type="http://schemas.openxmlformats.org/officeDocument/2006/relationships/tags" Target="../tags/tag499.xml"/><Relationship Id="rId2" Type="http://schemas.openxmlformats.org/officeDocument/2006/relationships/image" Target="../media/image1.png"/><Relationship Id="rId1" Type="http://schemas.openxmlformats.org/officeDocument/2006/relationships/tags" Target="../tags/tag49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505.xml"/><Relationship Id="rId7" Type="http://schemas.openxmlformats.org/officeDocument/2006/relationships/image" Target="../media/image29.wmf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4" Type="http://schemas.openxmlformats.org/officeDocument/2006/relationships/tags" Target="../tags/tag504.xml"/><Relationship Id="rId3" Type="http://schemas.openxmlformats.org/officeDocument/2006/relationships/tags" Target="../tags/tag503.xml"/><Relationship Id="rId2" Type="http://schemas.openxmlformats.org/officeDocument/2006/relationships/image" Target="../media/image1.png"/><Relationship Id="rId1" Type="http://schemas.openxmlformats.org/officeDocument/2006/relationships/tags" Target="../tags/tag50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1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9600" y="1066800"/>
            <a:ext cx="6607810" cy="989330"/>
          </a:xfrm>
          <a:prstGeom prst="rect">
            <a:avLst/>
          </a:prstGeom>
        </p:spPr>
        <p:txBody>
          <a:bodyPr vert="horz" lIns="101600" tIns="0" rIns="82550" bIns="0" rtlCol="0"/>
          <a:lstStyle>
            <a:lvl1pPr marL="17145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207135" algn="l"/>
              </a:tabLst>
              <a:defRPr sz="12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en-US" altLang="zh-CN" sz="18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• </a:t>
            </a:r>
            <a:r>
              <a:rPr lang="zh-CN" altLang="en-US" sz="18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图像增强</a:t>
            </a:r>
            <a:r>
              <a:rPr lang="en-US" altLang="zh-CN" sz="18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 : </a:t>
            </a:r>
            <a:r>
              <a:rPr lang="zh-CN" altLang="en-US" sz="1800" i="1" dirty="0">
                <a:solidFill>
                  <a:schemeClr val="dk1">
                    <a:lumMod val="85000"/>
                    <a:lumOff val="15000"/>
                  </a:schemeClr>
                </a:solidFill>
              </a:rPr>
              <a:t>主观</a:t>
            </a:r>
            <a:r>
              <a:rPr lang="en-US" altLang="zh-CN" sz="1800" i="1" dirty="0">
                <a:solidFill>
                  <a:schemeClr val="dk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18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处理</a:t>
            </a:r>
            <a:endParaRPr lang="en-US" altLang="zh-CN" sz="18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pPr marL="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en-US" altLang="zh-CN" sz="18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• </a:t>
            </a:r>
            <a:r>
              <a:rPr lang="zh-CN" altLang="en-US" sz="18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图像复原</a:t>
            </a:r>
            <a:r>
              <a:rPr lang="en-US" altLang="zh-CN" sz="18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 : </a:t>
            </a:r>
            <a:r>
              <a:rPr lang="zh-CN" altLang="en-US" sz="1800" i="1" dirty="0">
                <a:solidFill>
                  <a:schemeClr val="dk1">
                    <a:lumMod val="85000"/>
                    <a:lumOff val="15000"/>
                  </a:schemeClr>
                </a:solidFill>
              </a:rPr>
              <a:t>客观</a:t>
            </a:r>
            <a:r>
              <a:rPr lang="en-US" altLang="zh-CN" sz="18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18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处理</a:t>
            </a:r>
            <a:endParaRPr lang="zh-CN" altLang="en-US" sz="18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4294967295"/>
            <p:custDataLst>
              <p:tags r:id="rId2"/>
            </p:custDataLst>
          </p:nvPr>
        </p:nvSpPr>
        <p:spPr>
          <a:xfrm>
            <a:off x="609600" y="2209800"/>
            <a:ext cx="5952490" cy="974090"/>
          </a:xfrm>
        </p:spPr>
        <p:txBody>
          <a:bodyPr>
            <a:noAutofit/>
          </a:bodyPr>
          <a:p>
            <a:pPr marL="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en-US" altLang="zh-CN" sz="18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• </a:t>
            </a:r>
            <a:r>
              <a:rPr lang="zh-CN" altLang="en-US" sz="18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复原</a:t>
            </a:r>
            <a:r>
              <a:rPr lang="en-US" altLang="zh-CN" sz="18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: </a:t>
            </a:r>
            <a:r>
              <a:rPr lang="zh-CN" altLang="en-US" sz="18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利</a:t>
            </a:r>
            <a:r>
              <a:rPr lang="zh-CN" altLang="en-US" sz="1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用退化现象的先验知识</a:t>
            </a:r>
            <a:r>
              <a:rPr lang="zh-CN" altLang="en-US" sz="18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重现被退化的图像</a:t>
            </a:r>
            <a:endParaRPr lang="zh-CN" altLang="en-US" sz="18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文本占位符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09600" y="2847340"/>
            <a:ext cx="7717155" cy="116332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mar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35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207135" algn="l"/>
              </a:tabLst>
              <a:defRPr sz="12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en-US" altLang="zh-CN" sz="18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• </a:t>
            </a:r>
            <a:r>
              <a:rPr lang="zh-CN" altLang="en-US" sz="18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处理过程</a:t>
            </a:r>
            <a:r>
              <a:rPr lang="en-US" altLang="zh-CN" sz="18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: </a:t>
            </a:r>
            <a:r>
              <a:rPr lang="zh-CN" altLang="en-US" sz="18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建立退化的模型，应用逆过程去重现原来的图像。</a:t>
            </a:r>
            <a:endParaRPr lang="zh-CN" altLang="en-US" sz="18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pPr marL="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8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18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比如：</a:t>
            </a:r>
            <a:r>
              <a:rPr lang="en-US" altLang="zh-CN" sz="18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“</a:t>
            </a:r>
            <a:r>
              <a:rPr lang="zh-CN" altLang="en-US" sz="18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去模糊化</a:t>
            </a:r>
            <a:r>
              <a:rPr lang="en-US" altLang="zh-CN" sz="18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”</a:t>
            </a:r>
            <a:endParaRPr lang="en-US" altLang="zh-CN" sz="18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685800" y="4191000"/>
            <a:ext cx="7401560" cy="1085215"/>
          </a:xfrm>
        </p:spPr>
        <p:txBody>
          <a:bodyPr>
            <a:noAutofit/>
          </a:bodyPr>
          <a:lstStyle/>
          <a:p>
            <a:pPr marL="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</a:rPr>
              <a:t>有些技术在空间域中描述最好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</a:rPr>
              <a:t>(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</a:rPr>
              <a:t>比如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</a:rPr>
              <a:t>. 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</a:rPr>
              <a:t>仅有加性噪声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</a:rPr>
              <a:t>), 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</a:rPr>
              <a:t>另外一些适合在频率域中描述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</a:rPr>
              <a:t> (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</a:rPr>
              <a:t>比如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</a:rPr>
              <a:t>. </a:t>
            </a: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</a:rPr>
              <a:t>去模糊化</a:t>
            </a:r>
            <a:r>
              <a:rPr lang="en-US" altLang="zh-CN" dirty="0">
                <a:solidFill>
                  <a:schemeClr val="dk1">
                    <a:lumMod val="85000"/>
                    <a:lumOff val="15000"/>
                  </a:schemeClr>
                </a:solidFill>
              </a:rPr>
              <a:t>)</a:t>
            </a:r>
            <a:endParaRPr lang="en-US" altLang="zh-CN" dirty="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>
          <a:xfrm>
            <a:off x="381000" y="228600"/>
            <a:ext cx="3502025" cy="525780"/>
          </a:xfrm>
        </p:spPr>
        <p:txBody>
          <a:bodyPr>
            <a:normAutofit fontScale="90000"/>
          </a:bodyPr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dirty="0">
                <a:solidFill>
                  <a:schemeClr val="accent1"/>
                </a:solidFill>
              </a:rPr>
              <a:t>简介</a:t>
            </a:r>
            <a:endParaRPr lang="zh-CN" altLang="en-US" sz="3200" dirty="0">
              <a:solidFill>
                <a:schemeClr val="accent1"/>
              </a:solidFill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Freeform 3"/>
          <p:cNvSpPr/>
          <p:nvPr>
            <p:custDataLst>
              <p:tags r:id="rId4"/>
            </p:custDataLst>
          </p:nvPr>
        </p:nvSpPr>
        <p:spPr>
          <a:xfrm>
            <a:off x="990620" y="6851649"/>
            <a:ext cx="7128008" cy="12700"/>
          </a:xfrm>
          <a:custGeom>
            <a:avLst/>
            <a:gdLst>
              <a:gd name="connsiteX0" fmla="*/ 6350 w 7128008"/>
              <a:gd name="connsiteY0" fmla="*/ 6350 h 12700"/>
              <a:gd name="connsiteX1" fmla="*/ 7121657 w 7128008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28008" h="12700">
                <a:moveTo>
                  <a:pt x="6350" y="6350"/>
                </a:moveTo>
                <a:lnTo>
                  <a:pt x="7121657" y="6350"/>
                </a:lnTo>
              </a:path>
            </a:pathLst>
          </a:custGeom>
          <a:ln w="12700">
            <a:solidFill>
              <a:srgbClr val="B2B2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328295" y="495300"/>
            <a:ext cx="893127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6.2.2  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一些重要的噪声概率密度函数PDF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139266" name="图片 1392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" y="1347470"/>
            <a:ext cx="2178050" cy="2116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9267" name="图片 1392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20" y="3867785"/>
            <a:ext cx="2014855" cy="17564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7218" name="图片 1372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685" y="1168718"/>
            <a:ext cx="5994400" cy="5011737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Freeform 3"/>
          <p:cNvSpPr/>
          <p:nvPr>
            <p:custDataLst>
              <p:tags r:id="rId4"/>
            </p:custDataLst>
          </p:nvPr>
        </p:nvSpPr>
        <p:spPr>
          <a:xfrm>
            <a:off x="990620" y="6851649"/>
            <a:ext cx="7128008" cy="12700"/>
          </a:xfrm>
          <a:custGeom>
            <a:avLst/>
            <a:gdLst>
              <a:gd name="connsiteX0" fmla="*/ 6350 w 7128008"/>
              <a:gd name="connsiteY0" fmla="*/ 6350 h 12700"/>
              <a:gd name="connsiteX1" fmla="*/ 7121657 w 7128008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28008" h="12700">
                <a:moveTo>
                  <a:pt x="6350" y="6350"/>
                </a:moveTo>
                <a:lnTo>
                  <a:pt x="7121657" y="6350"/>
                </a:lnTo>
              </a:path>
            </a:pathLst>
          </a:custGeom>
          <a:ln w="12700">
            <a:solidFill>
              <a:srgbClr val="B2B2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380365" y="483235"/>
            <a:ext cx="5067300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6.2.3 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周期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噪声</a:t>
            </a:r>
            <a:endParaRPr lang="zh-CN" altLang="en-US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>
            <p:custDataLst>
              <p:tags r:id="rId5"/>
            </p:custDataLst>
          </p:nvPr>
        </p:nvSpPr>
        <p:spPr>
          <a:xfrm>
            <a:off x="887095" y="959485"/>
            <a:ext cx="8052435" cy="84328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ct val="100000"/>
              </a:lnSpc>
            </a:pP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典型地来自图像采集中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的电气和机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电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干扰</a:t>
            </a: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algn="l" defTabSz="0">
              <a:lnSpc>
                <a:spcPct val="100000"/>
              </a:lnSpc>
            </a:pP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可以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通过频率域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滤波显著地减少</a:t>
            </a: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1900"/>
              </a:lnSpc>
            </a:pPr>
            <a:endParaRPr lang="en-US" altLang="zh-CN" sz="1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136194" name="图片 13619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8603" y="2280920"/>
            <a:ext cx="2901950" cy="4438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6195" name="图片 13619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1600" y="2871470"/>
            <a:ext cx="1708150" cy="346011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51735" y="1823720"/>
            <a:ext cx="1587500" cy="8128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74260" y="1823720"/>
            <a:ext cx="2374900" cy="812800"/>
          </a:xfrm>
          <a:prstGeom prst="rect">
            <a:avLst/>
          </a:prstGeom>
          <a:noFill/>
        </p:spPr>
      </p:pic>
      <p:sp>
        <p:nvSpPr>
          <p:cNvPr id="16" name="TextBox 1"/>
          <p:cNvSpPr txBox="1"/>
          <p:nvPr/>
        </p:nvSpPr>
        <p:spPr>
          <a:xfrm>
            <a:off x="353695" y="353060"/>
            <a:ext cx="689546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6.2.4 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噪声参数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估计</a:t>
            </a:r>
            <a:endParaRPr lang="zh-CN" altLang="en-US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"/>
          <p:cNvSpPr txBox="1"/>
          <p:nvPr>
            <p:custDataLst>
              <p:tags r:id="rId6"/>
            </p:custDataLst>
          </p:nvPr>
        </p:nvSpPr>
        <p:spPr>
          <a:xfrm>
            <a:off x="1047115" y="901700"/>
            <a:ext cx="3291840" cy="9302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 defTabSz="0">
              <a:lnSpc>
                <a:spcPts val="2300"/>
              </a:lnSpc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S: 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子图像</a:t>
            </a:r>
            <a:endParaRPr lang="en-US" altLang="zh-CN" sz="1800" i="1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ts val="2300"/>
              </a:lnSpc>
            </a:pPr>
            <a:r>
              <a:rPr lang="en-US" altLang="zh-CN" sz="18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p</a:t>
            </a:r>
            <a:r>
              <a:rPr lang="en-US" altLang="zh-CN" sz="12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s</a:t>
            </a:r>
            <a:r>
              <a:rPr lang="en-US" altLang="zh-CN" sz="18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(z</a:t>
            </a:r>
            <a:r>
              <a:rPr lang="en-US" altLang="zh-CN" sz="12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i</a:t>
            </a:r>
            <a:r>
              <a:rPr lang="en-US" altLang="zh-CN" sz="18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S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中像素灰度值的概率估计</a:t>
            </a:r>
            <a:endParaRPr lang="en-US" altLang="zh-CN" sz="1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ts val="2300"/>
              </a:lnSpc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L: 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整幅图像中可能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灰度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值</a:t>
            </a:r>
            <a:endParaRPr lang="zh-CN" altLang="en-US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35170" name="图片 1351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115" y="2811780"/>
            <a:ext cx="7489190" cy="336994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59075" y="1828165"/>
            <a:ext cx="2603500" cy="3556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59075" y="2323465"/>
            <a:ext cx="2768600" cy="3556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68775" y="3606165"/>
            <a:ext cx="2832100" cy="7747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079875" y="4520565"/>
            <a:ext cx="3009900" cy="1041400"/>
          </a:xfrm>
          <a:prstGeom prst="rect">
            <a:avLst/>
          </a:prstGeom>
          <a:noFill/>
        </p:spPr>
      </p:pic>
      <p:sp>
        <p:nvSpPr>
          <p:cNvPr id="17" name="TextBox 1"/>
          <p:cNvSpPr txBox="1"/>
          <p:nvPr>
            <p:custDataLst>
              <p:tags r:id="rId8"/>
            </p:custDataLst>
          </p:nvPr>
        </p:nvSpPr>
        <p:spPr>
          <a:xfrm>
            <a:off x="304800" y="609600"/>
            <a:ext cx="911034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1900"/>
              </a:lnSpc>
              <a:buClrTx/>
              <a:buSzTx/>
              <a:buFontTx/>
            </a:pP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6.3 只存在噪声的复原 - 空间滤波</a:t>
            </a:r>
            <a:endParaRPr lang="en-US" altLang="zh-CN" sz="28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"/>
          <p:cNvSpPr txBox="1"/>
          <p:nvPr>
            <p:custDataLst>
              <p:tags r:id="rId9"/>
            </p:custDataLst>
          </p:nvPr>
        </p:nvSpPr>
        <p:spPr>
          <a:xfrm>
            <a:off x="1247775" y="3402965"/>
            <a:ext cx="289623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1900"/>
              </a:lnSpc>
              <a:buClrTx/>
              <a:buSzTx/>
              <a:buFontTx/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6.3.1  均值滤波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1371600" y="3849370"/>
            <a:ext cx="1371600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1800" u="sng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算术平均</a:t>
            </a:r>
            <a:r>
              <a:rPr lang="zh-CN" altLang="en-US" sz="1800" u="sng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滤波</a:t>
            </a:r>
            <a:endParaRPr lang="zh-CN" altLang="en-US" sz="1800" u="sng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1371600" y="4724400"/>
            <a:ext cx="1371600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1800" u="sng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几何平均</a:t>
            </a:r>
            <a:r>
              <a:rPr lang="zh-CN" altLang="en-US" sz="1800" u="sng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滤波</a:t>
            </a:r>
            <a:endParaRPr lang="zh-CN" altLang="en-US" sz="1800" u="sng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1" name="TextBox 1"/>
          <p:cNvSpPr txBox="1"/>
          <p:nvPr>
            <p:custDataLst>
              <p:tags r:id="rId10"/>
            </p:custDataLst>
          </p:nvPr>
        </p:nvSpPr>
        <p:spPr>
          <a:xfrm>
            <a:off x="1108075" y="1497965"/>
            <a:ext cx="7240270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当退化仅仅是噪声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受影响的图像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2" name="TextBox 1"/>
          <p:cNvSpPr txBox="1"/>
          <p:nvPr>
            <p:custDataLst>
              <p:tags r:id="rId11"/>
            </p:custDataLst>
          </p:nvPr>
        </p:nvSpPr>
        <p:spPr>
          <a:xfrm>
            <a:off x="1171575" y="2793365"/>
            <a:ext cx="655002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When only additive noise present: </a:t>
            </a:r>
            <a:r>
              <a:rPr lang="en-US" altLang="zh-CN" sz="20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spatial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filtering</a:t>
            </a:r>
            <a:endParaRPr lang="en-US" altLang="zh-CN" sz="2000" i="1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1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9255" y="1395095"/>
            <a:ext cx="2628900" cy="6731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9255" y="3223895"/>
            <a:ext cx="3111500" cy="812800"/>
          </a:xfrm>
          <a:prstGeom prst="rect">
            <a:avLst/>
          </a:prstGeom>
          <a:noFill/>
        </p:spPr>
      </p:pic>
      <p:sp>
        <p:nvSpPr>
          <p:cNvPr id="15" name="TextBox 1"/>
          <p:cNvSpPr txBox="1"/>
          <p:nvPr/>
        </p:nvSpPr>
        <p:spPr>
          <a:xfrm>
            <a:off x="457200" y="340995"/>
            <a:ext cx="427926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1900"/>
              </a:lnSpc>
              <a:buClrTx/>
              <a:buSzTx/>
              <a:buFontTx/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6.3.1  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均值滤波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1303655" y="1610995"/>
            <a:ext cx="1371600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1800" u="sng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谐波均值</a:t>
            </a:r>
            <a:r>
              <a:rPr lang="zh-CN" altLang="en-US" sz="1800" u="sng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滤波</a:t>
            </a:r>
            <a:endParaRPr lang="zh-CN" altLang="en-US" sz="1800" u="sng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1227455" y="3503295"/>
            <a:ext cx="1600200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1800" u="sng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反谐波均值</a:t>
            </a:r>
            <a:r>
              <a:rPr lang="zh-CN" altLang="en-US" sz="1800" u="sng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滤波</a:t>
            </a:r>
            <a:endParaRPr lang="zh-CN" altLang="en-US" sz="1800" u="sng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"/>
          <p:cNvSpPr txBox="1"/>
          <p:nvPr>
            <p:custDataLst>
              <p:tags r:id="rId6"/>
            </p:custDataLst>
          </p:nvPr>
        </p:nvSpPr>
        <p:spPr>
          <a:xfrm>
            <a:off x="1544955" y="2499995"/>
            <a:ext cx="5943600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对于盐噪声或者高斯噪声效果较好，但是不能处理胡椒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噪声</a:t>
            </a:r>
            <a:endParaRPr lang="zh-CN" altLang="en-US" sz="1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9" name="TextBox 1"/>
          <p:cNvSpPr txBox="1"/>
          <p:nvPr>
            <p:custDataLst>
              <p:tags r:id="rId7"/>
            </p:custDataLst>
          </p:nvPr>
        </p:nvSpPr>
        <p:spPr>
          <a:xfrm>
            <a:off x="1392555" y="4366895"/>
            <a:ext cx="1863090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18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Q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= 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滤波器的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阶数</a:t>
            </a:r>
            <a:endParaRPr lang="zh-CN" altLang="en-US" sz="1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0" name="TextBox 1"/>
          <p:cNvSpPr txBox="1"/>
          <p:nvPr>
            <p:custDataLst>
              <p:tags r:id="rId8"/>
            </p:custDataLst>
          </p:nvPr>
        </p:nvSpPr>
        <p:spPr>
          <a:xfrm>
            <a:off x="1392555" y="4658995"/>
            <a:ext cx="1655445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对椒盐噪声很好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.</a:t>
            </a:r>
            <a:endParaRPr lang="en-US" altLang="zh-CN" sz="1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1" name="TextBox 1"/>
          <p:cNvSpPr txBox="1"/>
          <p:nvPr>
            <p:custDataLst>
              <p:tags r:id="rId9"/>
            </p:custDataLst>
          </p:nvPr>
        </p:nvSpPr>
        <p:spPr>
          <a:xfrm>
            <a:off x="1392555" y="4976495"/>
            <a:ext cx="5321935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当</a:t>
            </a:r>
            <a:r>
              <a:rPr lang="en-US" altLang="zh-CN" sz="18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Q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&gt; 0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消除胡椒噪声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当</a:t>
            </a:r>
            <a:r>
              <a:rPr lang="en-US" altLang="zh-CN" sz="18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Q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&lt; 0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消除盐噪声</a:t>
            </a:r>
            <a:endParaRPr lang="en-US" altLang="zh-CN" sz="1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2300"/>
              </a:lnSpc>
            </a:pP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注意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当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Q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= 0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为算术滤波器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当</a:t>
            </a:r>
            <a:r>
              <a:rPr lang="en-US" altLang="zh-CN" sz="18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Q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= -1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为谐波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滤波器</a:t>
            </a:r>
            <a:endParaRPr lang="zh-CN" altLang="en-US" sz="1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10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4146" name="图片 1341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430" y="1680210"/>
            <a:ext cx="5391785" cy="41573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Freeform 3"/>
          <p:cNvSpPr/>
          <p:nvPr>
            <p:custDataLst>
              <p:tags r:id="rId5"/>
            </p:custDataLst>
          </p:nvPr>
        </p:nvSpPr>
        <p:spPr>
          <a:xfrm>
            <a:off x="990620" y="6851649"/>
            <a:ext cx="7128008" cy="12700"/>
          </a:xfrm>
          <a:custGeom>
            <a:avLst/>
            <a:gdLst>
              <a:gd name="connsiteX0" fmla="*/ 6350 w 7128008"/>
              <a:gd name="connsiteY0" fmla="*/ 6350 h 12700"/>
              <a:gd name="connsiteX1" fmla="*/ 7121657 w 7128008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28008" h="12700">
                <a:moveTo>
                  <a:pt x="6350" y="6350"/>
                </a:moveTo>
                <a:lnTo>
                  <a:pt x="7121657" y="6350"/>
                </a:lnTo>
              </a:path>
            </a:pathLst>
          </a:custGeom>
          <a:ln w="12700">
            <a:solidFill>
              <a:srgbClr val="B2B2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Box 1"/>
          <p:cNvSpPr txBox="1"/>
          <p:nvPr>
            <p:custDataLst>
              <p:tags r:id="rId6"/>
            </p:custDataLst>
          </p:nvPr>
        </p:nvSpPr>
        <p:spPr>
          <a:xfrm>
            <a:off x="6899910" y="2537460"/>
            <a:ext cx="1814195" cy="2635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700"/>
              </a:lnSpc>
            </a:pP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高斯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噪声</a:t>
            </a:r>
            <a:endParaRPr lang="zh-CN" altLang="en-US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>
            <p:custDataLst>
              <p:tags r:id="rId7"/>
            </p:custDataLst>
          </p:nvPr>
        </p:nvSpPr>
        <p:spPr>
          <a:xfrm>
            <a:off x="6934353" y="4495682"/>
            <a:ext cx="1890877" cy="7842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3x3 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几何平均滤波</a:t>
            </a:r>
            <a:endParaRPr lang="zh-CN" altLang="en-US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>
            <p:custDataLst>
              <p:tags r:id="rId8"/>
            </p:custDataLst>
          </p:nvPr>
        </p:nvSpPr>
        <p:spPr>
          <a:xfrm>
            <a:off x="423726" y="4725035"/>
            <a:ext cx="1938474" cy="70993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ct val="90000"/>
              </a:lnSpc>
            </a:pP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3x3 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算术平均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滤波</a:t>
            </a:r>
            <a:endParaRPr lang="zh-CN" altLang="en-US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452755" y="365760"/>
            <a:ext cx="4279265" cy="53276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6.3.1  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均值滤波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1900"/>
              </a:lnSpc>
            </a:pPr>
            <a:endParaRPr lang="en-US" altLang="zh-CN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5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Freeform 3"/>
          <p:cNvSpPr/>
          <p:nvPr>
            <p:custDataLst>
              <p:tags r:id="rId4"/>
            </p:custDataLst>
          </p:nvPr>
        </p:nvSpPr>
        <p:spPr>
          <a:xfrm>
            <a:off x="990620" y="6851649"/>
            <a:ext cx="7128008" cy="12700"/>
          </a:xfrm>
          <a:custGeom>
            <a:avLst/>
            <a:gdLst>
              <a:gd name="connsiteX0" fmla="*/ 6350 w 7128008"/>
              <a:gd name="connsiteY0" fmla="*/ 6350 h 12700"/>
              <a:gd name="connsiteX1" fmla="*/ 7121657 w 7128008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28008" h="12700">
                <a:moveTo>
                  <a:pt x="6350" y="6350"/>
                </a:moveTo>
                <a:lnTo>
                  <a:pt x="7121657" y="6350"/>
                </a:lnTo>
              </a:path>
            </a:pathLst>
          </a:custGeom>
          <a:ln w="12700">
            <a:solidFill>
              <a:srgbClr val="B2B2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31390" y="1358900"/>
            <a:ext cx="5435600" cy="4152900"/>
          </a:xfrm>
          <a:prstGeom prst="rect">
            <a:avLst/>
          </a:prstGeom>
          <a:noFill/>
        </p:spPr>
      </p:pic>
      <p:sp>
        <p:nvSpPr>
          <p:cNvPr id="11" name="TextBox 1"/>
          <p:cNvSpPr txBox="1"/>
          <p:nvPr>
            <p:custDataLst>
              <p:tags r:id="rId6"/>
            </p:custDataLst>
          </p:nvPr>
        </p:nvSpPr>
        <p:spPr>
          <a:xfrm>
            <a:off x="2170430" y="1033145"/>
            <a:ext cx="1879600" cy="4829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700"/>
              </a:lnSpc>
              <a:tabLst>
                <a:tab pos="25400" algn="l"/>
              </a:tabLst>
            </a:pP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胡椒噪声</a:t>
            </a:r>
            <a:r>
              <a:rPr lang="en-US" altLang="zh-CN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概率为</a:t>
            </a:r>
            <a:r>
              <a:rPr lang="en-US" altLang="zh-CN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0.1</a:t>
            </a:r>
            <a:endParaRPr lang="en-US" altLang="zh-CN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2600"/>
              </a:lnSpc>
              <a:tabLst>
                <a:tab pos="25400" algn="l"/>
              </a:tabLst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en-US" altLang="zh-CN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3x3 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反谐波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噪声</a:t>
            </a:r>
            <a:endParaRPr lang="zh-CN" altLang="en-US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>
            <p:custDataLst>
              <p:tags r:id="rId7"/>
            </p:custDataLst>
          </p:nvPr>
        </p:nvSpPr>
        <p:spPr>
          <a:xfrm>
            <a:off x="3657600" y="5511800"/>
            <a:ext cx="724535" cy="2635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700"/>
              </a:lnSpc>
            </a:pPr>
            <a:r>
              <a:rPr lang="en-US" altLang="zh-CN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Q = 1.5</a:t>
            </a:r>
            <a:endParaRPr lang="en-US" altLang="zh-CN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>
            <p:custDataLst>
              <p:tags r:id="rId8"/>
            </p:custDataLst>
          </p:nvPr>
        </p:nvSpPr>
        <p:spPr>
          <a:xfrm>
            <a:off x="4526280" y="1033145"/>
            <a:ext cx="1524000" cy="48031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700"/>
              </a:lnSpc>
              <a:tabLst>
                <a:tab pos="711200" algn="l"/>
              </a:tabLst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盐粒噪声</a:t>
            </a:r>
            <a:endParaRPr lang="en-US" altLang="zh-CN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2400"/>
              </a:lnSpc>
              <a:tabLst>
                <a:tab pos="711200" algn="l"/>
              </a:tabLst>
            </a:pPr>
            <a:r>
              <a:rPr lang="en-US" altLang="zh-CN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3x3 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反谐波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噪声</a:t>
            </a:r>
            <a:endParaRPr lang="zh-CN" altLang="en-US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>
            <p:custDataLst>
              <p:tags r:id="rId9"/>
            </p:custDataLst>
          </p:nvPr>
        </p:nvSpPr>
        <p:spPr>
          <a:xfrm>
            <a:off x="5943600" y="5511800"/>
            <a:ext cx="812165" cy="2635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700"/>
              </a:lnSpc>
            </a:pPr>
            <a:r>
              <a:rPr lang="en-US" altLang="zh-CN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Q = -1.5</a:t>
            </a:r>
            <a:endParaRPr lang="en-US" altLang="zh-CN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452755" y="365760"/>
            <a:ext cx="427926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6.3.1  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均值滤波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Freeform 3"/>
          <p:cNvSpPr/>
          <p:nvPr>
            <p:custDataLst>
              <p:tags r:id="rId4"/>
            </p:custDataLst>
          </p:nvPr>
        </p:nvSpPr>
        <p:spPr>
          <a:xfrm>
            <a:off x="1544340" y="7472679"/>
            <a:ext cx="7128008" cy="12700"/>
          </a:xfrm>
          <a:custGeom>
            <a:avLst/>
            <a:gdLst>
              <a:gd name="connsiteX0" fmla="*/ 6350 w 7128008"/>
              <a:gd name="connsiteY0" fmla="*/ 6350 h 12700"/>
              <a:gd name="connsiteX1" fmla="*/ 7121657 w 7128008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28008" h="12700">
                <a:moveTo>
                  <a:pt x="6350" y="6350"/>
                </a:moveTo>
                <a:lnTo>
                  <a:pt x="7121657" y="6350"/>
                </a:lnTo>
              </a:path>
            </a:pathLst>
          </a:custGeom>
          <a:ln w="12700">
            <a:solidFill>
              <a:srgbClr val="B2B2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8200" y="1371600"/>
            <a:ext cx="7564755" cy="2945130"/>
          </a:xfrm>
          <a:prstGeom prst="rect">
            <a:avLst/>
          </a:prstGeom>
          <a:noFill/>
        </p:spPr>
      </p:pic>
      <p:sp>
        <p:nvSpPr>
          <p:cNvPr id="10" name="TextBox 1"/>
          <p:cNvSpPr txBox="1"/>
          <p:nvPr>
            <p:custDataLst>
              <p:tags r:id="rId6"/>
            </p:custDataLst>
          </p:nvPr>
        </p:nvSpPr>
        <p:spPr>
          <a:xfrm>
            <a:off x="2667000" y="4495800"/>
            <a:ext cx="2421255" cy="48133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1700"/>
              </a:lnSpc>
              <a:tabLst>
                <a:tab pos="2286000" algn="l"/>
                <a:tab pos="2438400" algn="l"/>
                <a:tab pos="3009900" algn="l"/>
                <a:tab pos="3073400" algn="l"/>
              </a:tabLst>
            </a:pPr>
            <a:r>
              <a:rPr lang="en-US" altLang="zh-CN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3x3</a:t>
            </a:r>
            <a:r>
              <a:rPr lang="en-US" altLang="zh-CN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反谐波滤波</a:t>
            </a:r>
            <a:r>
              <a:rPr lang="en-US" altLang="zh-CN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Q = -1.5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处理胡椒噪声</a:t>
            </a:r>
            <a:endParaRPr lang="en-US" altLang="zh-CN" sz="9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452755" y="365760"/>
            <a:ext cx="427926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6.3.1  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均值滤波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" name="TextBox 1"/>
          <p:cNvSpPr txBox="1"/>
          <p:nvPr>
            <p:custDataLst>
              <p:tags r:id="rId7"/>
            </p:custDataLst>
          </p:nvPr>
        </p:nvSpPr>
        <p:spPr>
          <a:xfrm>
            <a:off x="5867400" y="4495800"/>
            <a:ext cx="2421255" cy="48133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p>
            <a:pPr algn="l" defTabSz="0">
              <a:lnSpc>
                <a:spcPts val="1700"/>
              </a:lnSpc>
              <a:tabLst>
                <a:tab pos="2286000" algn="l"/>
                <a:tab pos="2438400" algn="l"/>
                <a:tab pos="3009900" algn="l"/>
                <a:tab pos="3073400" algn="l"/>
              </a:tabLst>
            </a:pPr>
            <a:r>
              <a:rPr lang="en-US" altLang="zh-CN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3x3</a:t>
            </a:r>
            <a:r>
              <a:rPr lang="en-US" altLang="zh-CN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反谐波滤波</a:t>
            </a:r>
            <a:r>
              <a:rPr lang="en-US" altLang="zh-CN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Q = 1.5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处理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盐粒噪声</a:t>
            </a:r>
            <a:endParaRPr lang="en-US" altLang="zh-CN" sz="9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6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7375" y="1045210"/>
            <a:ext cx="3263900" cy="4699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3000" y="2514600"/>
            <a:ext cx="6266815" cy="4038600"/>
          </a:xfrm>
          <a:prstGeom prst="rect">
            <a:avLst/>
          </a:prstGeom>
          <a:noFill/>
        </p:spPr>
      </p:pic>
      <p:sp>
        <p:nvSpPr>
          <p:cNvPr id="11" name="TextBox 1"/>
          <p:cNvSpPr txBox="1"/>
          <p:nvPr>
            <p:custDataLst>
              <p:tags r:id="rId6"/>
            </p:custDataLst>
          </p:nvPr>
        </p:nvSpPr>
        <p:spPr>
          <a:xfrm>
            <a:off x="1150620" y="1786255"/>
            <a:ext cx="549973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  <a:tabLst>
                <a:tab pos="431800" algn="l"/>
                <a:tab pos="1485900" algn="l"/>
              </a:tabLst>
            </a:pP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对于单极和双极冲激噪声特别有效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>
            <p:custDataLst>
              <p:tags r:id="rId7"/>
            </p:custDataLst>
          </p:nvPr>
        </p:nvSpPr>
        <p:spPr>
          <a:xfrm>
            <a:off x="5486400" y="2209800"/>
            <a:ext cx="1214755" cy="2635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700"/>
              </a:lnSpc>
            </a:pPr>
            <a:r>
              <a:rPr lang="en-US" altLang="zh-CN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3x3 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中值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滤波</a:t>
            </a:r>
            <a:endParaRPr lang="zh-CN" altLang="en-US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>
            <p:custDataLst>
              <p:tags r:id="rId8"/>
            </p:custDataLst>
          </p:nvPr>
        </p:nvSpPr>
        <p:spPr>
          <a:xfrm>
            <a:off x="1349375" y="5663565"/>
            <a:ext cx="932180" cy="2635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700"/>
              </a:lnSpc>
            </a:pP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第</a:t>
            </a:r>
            <a:r>
              <a:rPr lang="en-US" altLang="zh-CN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次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滤波</a:t>
            </a:r>
            <a:endParaRPr lang="zh-CN" altLang="en-US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9895" y="294005"/>
            <a:ext cx="323596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0">
              <a:lnSpc>
                <a:spcPts val="2400"/>
              </a:lnSpc>
              <a:tabLst>
                <a:tab pos="1651000" algn="l"/>
                <a:tab pos="2387600" algn="l"/>
                <a:tab pos="3162300" algn="l"/>
                <a:tab pos="3352800" algn="l"/>
              </a:tabLst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6.3.2 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统计排序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滤波器</a:t>
            </a:r>
            <a:endParaRPr lang="zh-CN" altLang="en-US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77975" y="109728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u="sng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中值</a:t>
            </a:r>
            <a:r>
              <a:rPr lang="zh-CN" altLang="en-US" u="sng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滤波</a:t>
            </a:r>
            <a:endParaRPr lang="zh-CN" altLang="en-US" u="sng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TextBox 1"/>
          <p:cNvSpPr txBox="1"/>
          <p:nvPr>
            <p:custDataLst>
              <p:tags r:id="rId9"/>
            </p:custDataLst>
          </p:nvPr>
        </p:nvSpPr>
        <p:spPr>
          <a:xfrm>
            <a:off x="7467600" y="5663565"/>
            <a:ext cx="932180" cy="2635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p>
            <a:pPr defTabSz="0">
              <a:lnSpc>
                <a:spcPts val="1700"/>
              </a:lnSpc>
            </a:pP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第</a:t>
            </a:r>
            <a:r>
              <a:rPr lang="en-US" altLang="zh-CN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3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次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滤波</a:t>
            </a:r>
            <a:endParaRPr lang="zh-CN" altLang="en-US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5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10280" y="1433195"/>
            <a:ext cx="2971800" cy="4699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72180" y="2360295"/>
            <a:ext cx="2921000" cy="4699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70380" y="3249295"/>
            <a:ext cx="6121400" cy="2387600"/>
          </a:xfrm>
          <a:prstGeom prst="rect">
            <a:avLst/>
          </a:prstGeom>
          <a:noFill/>
        </p:spPr>
      </p:pic>
      <p:sp>
        <p:nvSpPr>
          <p:cNvPr id="13" name="TextBox 1"/>
          <p:cNvSpPr txBox="1"/>
          <p:nvPr>
            <p:custDataLst>
              <p:tags r:id="rId7"/>
            </p:custDataLst>
          </p:nvPr>
        </p:nvSpPr>
        <p:spPr>
          <a:xfrm>
            <a:off x="3853180" y="5662295"/>
            <a:ext cx="1219200" cy="2635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700"/>
              </a:lnSpc>
            </a:pP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最大值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滤波器</a:t>
            </a:r>
            <a:endParaRPr lang="zh-CN" altLang="en-US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>
            <p:custDataLst>
              <p:tags r:id="rId8"/>
            </p:custDataLst>
          </p:nvPr>
        </p:nvSpPr>
        <p:spPr>
          <a:xfrm>
            <a:off x="6172200" y="5636895"/>
            <a:ext cx="1219200" cy="2635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700"/>
              </a:lnSpc>
            </a:pP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最小值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滤波器</a:t>
            </a:r>
            <a:endParaRPr lang="zh-CN" altLang="en-US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9890" y="196215"/>
            <a:ext cx="5179695" cy="527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2400"/>
              </a:lnSpc>
              <a:tabLst>
                <a:tab pos="749300" algn="l"/>
                <a:tab pos="812800" algn="l"/>
                <a:tab pos="1257300" algn="l"/>
                <a:tab pos="1549400" algn="l"/>
                <a:tab pos="2286000" algn="l"/>
                <a:tab pos="3060700" algn="l"/>
                <a:tab pos="3251200" algn="l"/>
              </a:tabLst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6.3.2 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统计排序滤波器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1016000" y="1544955"/>
            <a:ext cx="6486525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0">
              <a:lnSpc>
                <a:spcPts val="2100"/>
              </a:lnSpc>
              <a:tabLst>
                <a:tab pos="749300" algn="l"/>
                <a:tab pos="812800" algn="l"/>
                <a:tab pos="1257300" algn="l"/>
                <a:tab pos="1549400" algn="l"/>
                <a:tab pos="2286000" algn="l"/>
                <a:tab pos="3060700" algn="l"/>
                <a:tab pos="3251200" algn="l"/>
              </a:tabLst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       </a:t>
            </a:r>
            <a:r>
              <a:rPr lang="zh-CN" altLang="en-US" u="sng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最大</a:t>
            </a:r>
            <a:r>
              <a:rPr lang="zh-CN" altLang="en-US" u="sng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值滤波器</a:t>
            </a:r>
            <a:r>
              <a:rPr lang="en-US" altLang="zh-CN" u="sng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:</a:t>
            </a:r>
            <a:endParaRPr lang="en-US" altLang="zh-CN" u="sng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2200"/>
              </a:lnSpc>
              <a:tabLst>
                <a:tab pos="749300" algn="l"/>
                <a:tab pos="812800" algn="l"/>
                <a:tab pos="1257300" algn="l"/>
                <a:tab pos="1549400" algn="l"/>
                <a:tab pos="2286000" algn="l"/>
                <a:tab pos="3060700" algn="l"/>
                <a:tab pos="3251200" algn="l"/>
              </a:tabLst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	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可用于找到图像中的最亮点</a:t>
            </a: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2500"/>
              </a:lnSpc>
              <a:tabLst>
                <a:tab pos="749300" algn="l"/>
                <a:tab pos="812800" algn="l"/>
                <a:tab pos="1257300" algn="l"/>
                <a:tab pos="1549400" algn="l"/>
                <a:tab pos="2286000" algn="l"/>
                <a:tab pos="3060700" algn="l"/>
                <a:tab pos="3251200" algn="l"/>
              </a:tabLst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r>
              <a:rPr lang="zh-CN" altLang="en-US" u="sng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最小值滤波器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:</a:t>
            </a: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Freeform 3"/>
          <p:cNvSpPr/>
          <p:nvPr>
            <p:custDataLst>
              <p:tags r:id="rId4"/>
            </p:custDataLst>
          </p:nvPr>
        </p:nvSpPr>
        <p:spPr>
          <a:xfrm>
            <a:off x="990620" y="6851649"/>
            <a:ext cx="7128008" cy="12700"/>
          </a:xfrm>
          <a:custGeom>
            <a:avLst/>
            <a:gdLst>
              <a:gd name="connsiteX0" fmla="*/ 6350 w 7128008"/>
              <a:gd name="connsiteY0" fmla="*/ 6350 h 12700"/>
              <a:gd name="connsiteX1" fmla="*/ 7121657 w 7128008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28008" h="12700">
                <a:moveTo>
                  <a:pt x="6350" y="6350"/>
                </a:moveTo>
                <a:lnTo>
                  <a:pt x="7121657" y="6350"/>
                </a:lnTo>
              </a:path>
            </a:pathLst>
          </a:custGeom>
          <a:ln w="12700">
            <a:solidFill>
              <a:srgbClr val="B2B2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1"/>
          <p:cNvSpPr txBox="1"/>
          <p:nvPr>
            <p:custDataLst>
              <p:tags r:id="rId5"/>
            </p:custDataLst>
          </p:nvPr>
        </p:nvSpPr>
        <p:spPr>
          <a:xfrm>
            <a:off x="2362200" y="1066800"/>
            <a:ext cx="4013200" cy="49701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457200" indent="-457200" defTabSz="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一个图像退化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/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复原处理模型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defTabSz="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噪声模型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defTabSz="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仅有噪声存在的重现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-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空间滤波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defTabSz="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通过频率域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滤波降低周期性噪声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457200" indent="-457200" defTabSz="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估计退化函数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defTabSz="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逆滤波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defTabSz="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最小均方误差（维纳）滤波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defTabSz="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几何平均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滤波</a:t>
            </a:r>
            <a:endParaRPr lang="zh-CN" altLang="en-US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71800" y="609600"/>
            <a:ext cx="2682240" cy="3860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0">
              <a:lnSpc>
                <a:spcPts val="2300"/>
              </a:lnSpc>
              <a:tabLst>
                <a:tab pos="1879600" algn="l"/>
                <a:tab pos="2616200" algn="l"/>
                <a:tab pos="3390900" algn="l"/>
                <a:tab pos="3581400" algn="l"/>
              </a:tabLst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6.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图像复原和重建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73680" y="977900"/>
            <a:ext cx="5638800" cy="5969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05200" y="3200400"/>
            <a:ext cx="3340100" cy="774700"/>
          </a:xfrm>
          <a:prstGeom prst="rect">
            <a:avLst/>
          </a:prstGeom>
          <a:noFill/>
        </p:spPr>
      </p:pic>
      <p:sp>
        <p:nvSpPr>
          <p:cNvPr id="15" name="TextBox 1"/>
          <p:cNvSpPr txBox="1"/>
          <p:nvPr/>
        </p:nvSpPr>
        <p:spPr>
          <a:xfrm>
            <a:off x="394335" y="339725"/>
            <a:ext cx="5842000" cy="35306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2400"/>
              </a:lnSpc>
              <a:tabLst>
                <a:tab pos="749300" algn="l"/>
                <a:tab pos="812800" algn="l"/>
                <a:tab pos="1257300" algn="l"/>
                <a:tab pos="1549400" algn="l"/>
                <a:tab pos="2286000" algn="l"/>
                <a:tab pos="3060700" algn="l"/>
                <a:tab pos="3251200" algn="l"/>
              </a:tabLst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6.3.2 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统计排序滤波器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843280" y="1143000"/>
            <a:ext cx="1143000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1800" u="sng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中点</a:t>
            </a:r>
            <a:r>
              <a:rPr lang="zh-CN" altLang="en-US" sz="1800" u="sng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滤波器</a:t>
            </a:r>
            <a:endParaRPr lang="zh-CN" altLang="en-US" sz="1800" u="sng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>
            <p:custDataLst>
              <p:tags r:id="rId6"/>
            </p:custDataLst>
          </p:nvPr>
        </p:nvSpPr>
        <p:spPr>
          <a:xfrm>
            <a:off x="1465580" y="1905000"/>
            <a:ext cx="2180590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注意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组合排序和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平均</a:t>
            </a:r>
            <a:endParaRPr lang="zh-CN" altLang="en-US" sz="1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"/>
          <p:cNvSpPr txBox="1"/>
          <p:nvPr>
            <p:custDataLst>
              <p:tags r:id="rId7"/>
            </p:custDataLst>
          </p:nvPr>
        </p:nvSpPr>
        <p:spPr>
          <a:xfrm>
            <a:off x="1447800" y="2313940"/>
            <a:ext cx="4800600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对于随机分布噪声例如高斯或者均匀效果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特别好</a:t>
            </a:r>
            <a:endParaRPr lang="zh-CN" altLang="en-US" sz="1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792480" y="2819400"/>
            <a:ext cx="2235200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 defTabSz="0">
              <a:lnSpc>
                <a:spcPts val="1900"/>
              </a:lnSpc>
            </a:pPr>
            <a:r>
              <a:rPr lang="zh-CN" altLang="en-US" sz="1800" u="sng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修正</a:t>
            </a:r>
            <a:r>
              <a:rPr lang="en-US" altLang="zh-CN" u="sng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Alpha</a:t>
            </a:r>
            <a:r>
              <a:rPr lang="zh-CN" altLang="en-US" u="sng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均值滤波器</a:t>
            </a:r>
            <a:endParaRPr lang="zh-CN" altLang="en-US" u="sng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0" name="TextBox 1"/>
          <p:cNvSpPr txBox="1"/>
          <p:nvPr>
            <p:custDataLst>
              <p:tags r:id="rId8"/>
            </p:custDataLst>
          </p:nvPr>
        </p:nvSpPr>
        <p:spPr>
          <a:xfrm>
            <a:off x="914400" y="4318000"/>
            <a:ext cx="7748905" cy="141097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ct val="120000"/>
              </a:lnSpc>
            </a:pP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式中</a:t>
            </a:r>
            <a:r>
              <a:rPr lang="en-US" altLang="zh-CN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g</a:t>
            </a:r>
            <a:r>
              <a:rPr lang="en-US" altLang="zh-CN" i="1" baseline="-25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baseline="-25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代表图像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g</a:t>
            </a:r>
            <a:r>
              <a:rPr lang="zh-CN" altLang="en-US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中灰度值，</a:t>
            </a:r>
            <a:r>
              <a:rPr lang="zh-CN" altLang="en-US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删除其邻域</a:t>
            </a:r>
            <a:r>
              <a:rPr lang="en-US" altLang="zh-CN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i="1" baseline="-25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xy</a:t>
            </a:r>
            <a:r>
              <a:rPr lang="en-US" altLang="zh-CN" baseline="-25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中最低的</a:t>
            </a:r>
            <a:r>
              <a:rPr lang="en-US" altLang="zh-CN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d/2</a:t>
            </a:r>
            <a:r>
              <a:rPr lang="zh-CN" altLang="en-US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和最高</a:t>
            </a:r>
            <a:r>
              <a:rPr lang="en-US" altLang="zh-CN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d/2</a:t>
            </a:r>
            <a:r>
              <a:rPr lang="zh-CN" altLang="en-US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的灰度值</a:t>
            </a: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20000"/>
              </a:lnSpc>
            </a:pP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注意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lang="en-US" altLang="zh-CN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=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=&gt; 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算术平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均滤波器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=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mn-1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=&gt; 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中值滤波器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algn="l" defTabSz="0">
              <a:lnSpc>
                <a:spcPct val="120000"/>
              </a:lnSpc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For other values of 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对于其他</a:t>
            </a:r>
            <a:r>
              <a:rPr lang="en-US" altLang="zh-CN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zh-CN" altLang="en-US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值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当多种噪声存在时有效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(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比如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. 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椒盐噪声和高斯噪声的混合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1236980" y="4318000"/>
            <a:ext cx="127000" cy="5327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 defTabSz="0">
              <a:lnSpc>
                <a:spcPts val="1900"/>
              </a:lnSpc>
            </a:pPr>
            <a:endParaRPr lang="en-US" altLang="zh-CN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1900"/>
              </a:lnSpc>
            </a:pPr>
            <a:endParaRPr lang="en-US" altLang="zh-CN" sz="1800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4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 l="-219" t="12583"/>
          <a:stretch>
            <a:fillRect/>
          </a:stretch>
        </p:blipFill>
        <p:spPr bwMode="auto">
          <a:xfrm>
            <a:off x="1559560" y="773430"/>
            <a:ext cx="5803900" cy="50292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75550" y="1776730"/>
            <a:ext cx="1506855" cy="4774565"/>
          </a:xfrm>
          <a:prstGeom prst="rect">
            <a:avLst/>
          </a:prstGeom>
          <a:noFill/>
        </p:spPr>
      </p:pic>
      <p:sp>
        <p:nvSpPr>
          <p:cNvPr id="11" name="TextBox 1"/>
          <p:cNvSpPr txBox="1"/>
          <p:nvPr>
            <p:custDataLst>
              <p:tags r:id="rId6"/>
            </p:custDataLst>
          </p:nvPr>
        </p:nvSpPr>
        <p:spPr>
          <a:xfrm>
            <a:off x="632460" y="1459230"/>
            <a:ext cx="1460500" cy="21228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700"/>
              </a:lnSpc>
              <a:tabLst>
                <a:tab pos="647700" algn="l"/>
              </a:tabLst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均匀噪声</a:t>
            </a:r>
            <a:endParaRPr lang="en-US" altLang="zh-CN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2500"/>
              </a:lnSpc>
              <a:tabLst>
                <a:tab pos="647700" algn="l"/>
              </a:tabLst>
            </a:pP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算术平均滤波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器</a:t>
            </a:r>
            <a:endParaRPr lang="zh-CN" altLang="en-US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>
            <p:custDataLst>
              <p:tags r:id="rId7"/>
            </p:custDataLst>
          </p:nvPr>
        </p:nvSpPr>
        <p:spPr>
          <a:xfrm>
            <a:off x="2981960" y="5840730"/>
            <a:ext cx="812800" cy="2635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700"/>
              </a:lnSpc>
            </a:pP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中值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滤波</a:t>
            </a:r>
            <a:endParaRPr lang="zh-CN" altLang="en-US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>
            <p:custDataLst>
              <p:tags r:id="rId8"/>
            </p:custDataLst>
          </p:nvPr>
        </p:nvSpPr>
        <p:spPr>
          <a:xfrm>
            <a:off x="4495800" y="5840730"/>
            <a:ext cx="1783080" cy="2635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 defTabSz="0">
              <a:lnSpc>
                <a:spcPts val="1700"/>
              </a:lnSpc>
            </a:pP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修正</a:t>
            </a:r>
            <a:r>
              <a:rPr lang="en-US" altLang="zh-CN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Alpha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均值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滤波</a:t>
            </a:r>
            <a:endParaRPr lang="zh-CN" altLang="en-US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TextBox 1"/>
          <p:cNvSpPr txBox="1"/>
          <p:nvPr>
            <p:custDataLst>
              <p:tags r:id="rId9"/>
            </p:custDataLst>
          </p:nvPr>
        </p:nvSpPr>
        <p:spPr>
          <a:xfrm>
            <a:off x="6245860" y="1408430"/>
            <a:ext cx="1219200" cy="20332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700"/>
              </a:lnSpc>
              <a:tabLst>
                <a:tab pos="76200" algn="l"/>
              </a:tabLst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en-US" altLang="zh-CN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+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椒盐噪声</a:t>
            </a:r>
            <a:endParaRPr lang="en-US" altLang="zh-CN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1800"/>
              </a:lnSpc>
              <a:tabLst>
                <a:tab pos="76200" algn="l"/>
              </a:tabLst>
            </a:pP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几何均值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滤波</a:t>
            </a:r>
            <a:endParaRPr lang="zh-CN" altLang="en-US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394335" y="339725"/>
            <a:ext cx="5842000" cy="35306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2400"/>
              </a:lnSpc>
              <a:tabLst>
                <a:tab pos="749300" algn="l"/>
                <a:tab pos="812800" algn="l"/>
                <a:tab pos="1257300" algn="l"/>
                <a:tab pos="1549400" algn="l"/>
                <a:tab pos="2286000" algn="l"/>
                <a:tab pos="3060700" algn="l"/>
                <a:tab pos="3251200" algn="l"/>
              </a:tabLst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6.3.2 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统计排序滤波器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Freeform 3"/>
          <p:cNvSpPr/>
          <p:nvPr>
            <p:custDataLst>
              <p:tags r:id="rId4"/>
            </p:custDataLst>
          </p:nvPr>
        </p:nvSpPr>
        <p:spPr>
          <a:xfrm>
            <a:off x="990620" y="6851649"/>
            <a:ext cx="7128008" cy="12700"/>
          </a:xfrm>
          <a:custGeom>
            <a:avLst/>
            <a:gdLst>
              <a:gd name="connsiteX0" fmla="*/ 6350 w 7128008"/>
              <a:gd name="connsiteY0" fmla="*/ 6350 h 12700"/>
              <a:gd name="connsiteX1" fmla="*/ 7121657 w 7128008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28008" h="12700">
                <a:moveTo>
                  <a:pt x="6350" y="6350"/>
                </a:moveTo>
                <a:lnTo>
                  <a:pt x="7121657" y="6350"/>
                </a:lnTo>
              </a:path>
            </a:pathLst>
          </a:custGeom>
          <a:ln w="12700">
            <a:solidFill>
              <a:srgbClr val="B2B2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1968" y="3721100"/>
            <a:ext cx="7566660" cy="2249170"/>
          </a:xfrm>
          <a:prstGeom prst="rect">
            <a:avLst/>
          </a:prstGeom>
          <a:noFill/>
        </p:spPr>
      </p:pic>
      <p:sp>
        <p:nvSpPr>
          <p:cNvPr id="14" name="TextBox 1"/>
          <p:cNvSpPr txBox="1"/>
          <p:nvPr/>
        </p:nvSpPr>
        <p:spPr>
          <a:xfrm>
            <a:off x="474345" y="443230"/>
            <a:ext cx="9084310" cy="34036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ct val="800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6.4 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通过频率域滤波去除周期性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噪声</a:t>
            </a:r>
            <a:endParaRPr lang="zh-CN" altLang="en-US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>
            <p:custDataLst>
              <p:tags r:id="rId6"/>
            </p:custDataLst>
          </p:nvPr>
        </p:nvSpPr>
        <p:spPr>
          <a:xfrm>
            <a:off x="460375" y="1261110"/>
            <a:ext cx="8223885" cy="115316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• 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周期性噪声在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FT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中表现为能量的集中爆发，位置对应于周期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性干扰的频率</a:t>
            </a:r>
            <a:endParaRPr lang="en-US" altLang="zh-CN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defTabSz="0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• 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方法：用一个选择滤波器隔离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噪声</a:t>
            </a:r>
            <a:endParaRPr lang="zh-CN" altLang="en-US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TextBox 1"/>
          <p:cNvSpPr txBox="1"/>
          <p:nvPr>
            <p:custDataLst>
              <p:tags r:id="rId7"/>
            </p:custDataLst>
          </p:nvPr>
        </p:nvSpPr>
        <p:spPr>
          <a:xfrm>
            <a:off x="507002" y="2891967"/>
            <a:ext cx="4860925" cy="7842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6.4.1  </a:t>
            </a:r>
            <a:r>
              <a:rPr lang="zh-CN" altLang="en-US" sz="24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带阻滤波器</a:t>
            </a:r>
            <a:endParaRPr lang="en-US" altLang="zh-CN" sz="2400" b="1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00000"/>
              </a:lnSpc>
            </a:pPr>
            <a:endParaRPr lang="en-US" altLang="zh-CN" sz="2400" b="1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Freeform 3"/>
          <p:cNvSpPr/>
          <p:nvPr>
            <p:custDataLst>
              <p:tags r:id="rId4"/>
            </p:custDataLst>
          </p:nvPr>
        </p:nvSpPr>
        <p:spPr>
          <a:xfrm>
            <a:off x="990620" y="6851649"/>
            <a:ext cx="7128008" cy="12700"/>
          </a:xfrm>
          <a:custGeom>
            <a:avLst/>
            <a:gdLst>
              <a:gd name="connsiteX0" fmla="*/ 6350 w 7128008"/>
              <a:gd name="connsiteY0" fmla="*/ 6350 h 12700"/>
              <a:gd name="connsiteX1" fmla="*/ 7121657 w 7128008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28008" h="12700">
                <a:moveTo>
                  <a:pt x="6350" y="6350"/>
                </a:moveTo>
                <a:lnTo>
                  <a:pt x="7121657" y="6350"/>
                </a:lnTo>
              </a:path>
            </a:pathLst>
          </a:custGeom>
          <a:ln w="12700">
            <a:solidFill>
              <a:srgbClr val="B2B2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9755" y="1010920"/>
            <a:ext cx="7984490" cy="4836160"/>
          </a:xfrm>
          <a:prstGeom prst="rect">
            <a:avLst/>
          </a:prstGeom>
          <a:noFill/>
        </p:spPr>
      </p:pic>
      <p:sp>
        <p:nvSpPr>
          <p:cNvPr id="16" name="TextBox 1"/>
          <p:cNvSpPr txBox="1"/>
          <p:nvPr/>
        </p:nvSpPr>
        <p:spPr>
          <a:xfrm>
            <a:off x="309880" y="278765"/>
            <a:ext cx="4860925" cy="7842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6.4.1 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带阻滤波器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00000"/>
              </a:lnSpc>
            </a:pPr>
            <a:endParaRPr lang="en-US" altLang="zh-CN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Freeform 3"/>
          <p:cNvSpPr/>
          <p:nvPr>
            <p:custDataLst>
              <p:tags r:id="rId4"/>
            </p:custDataLst>
          </p:nvPr>
        </p:nvSpPr>
        <p:spPr>
          <a:xfrm>
            <a:off x="990620" y="6851649"/>
            <a:ext cx="7128008" cy="12700"/>
          </a:xfrm>
          <a:custGeom>
            <a:avLst/>
            <a:gdLst>
              <a:gd name="connsiteX0" fmla="*/ 6350 w 7128008"/>
              <a:gd name="connsiteY0" fmla="*/ 6350 h 12700"/>
              <a:gd name="connsiteX1" fmla="*/ 7121657 w 7128008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28008" h="12700">
                <a:moveTo>
                  <a:pt x="6350" y="6350"/>
                </a:moveTo>
                <a:lnTo>
                  <a:pt x="7121657" y="6350"/>
                </a:lnTo>
              </a:path>
            </a:pathLst>
          </a:custGeom>
          <a:ln w="12700">
            <a:solidFill>
              <a:srgbClr val="B2B2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51940" y="2731770"/>
            <a:ext cx="5410200" cy="2921000"/>
          </a:xfrm>
          <a:prstGeom prst="rect">
            <a:avLst/>
          </a:prstGeom>
          <a:noFill/>
        </p:spPr>
      </p:pic>
      <p:sp>
        <p:nvSpPr>
          <p:cNvPr id="14" name="TextBox 1"/>
          <p:cNvSpPr txBox="1"/>
          <p:nvPr>
            <p:custDataLst>
              <p:tags r:id="rId6"/>
            </p:custDataLst>
          </p:nvPr>
        </p:nvSpPr>
        <p:spPr>
          <a:xfrm>
            <a:off x="1297940" y="1590040"/>
            <a:ext cx="2978150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20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陷波</a:t>
            </a:r>
            <a:r>
              <a:rPr lang="en-US" altLang="zh-CN" sz="20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(</a:t>
            </a:r>
            <a:r>
              <a:rPr lang="zh-CN" altLang="en-US" sz="20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拒绝</a:t>
            </a:r>
            <a:r>
              <a:rPr lang="en-US" altLang="zh-CN" sz="20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 </a:t>
            </a:r>
            <a:r>
              <a:rPr lang="zh-CN" altLang="en-US" sz="20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滤波器</a:t>
            </a:r>
            <a:endParaRPr lang="zh-CN" altLang="en-US" sz="2000" b="1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1143000" y="533400"/>
            <a:ext cx="4925695" cy="7842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6.4.1 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带阻滤波器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00000"/>
              </a:lnSpc>
            </a:pPr>
            <a:endParaRPr lang="en-US" altLang="zh-CN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Freeform 3"/>
          <p:cNvSpPr/>
          <p:nvPr>
            <p:custDataLst>
              <p:tags r:id="rId4"/>
            </p:custDataLst>
          </p:nvPr>
        </p:nvSpPr>
        <p:spPr>
          <a:xfrm>
            <a:off x="447040" y="7383145"/>
            <a:ext cx="8137525" cy="76200"/>
          </a:xfrm>
          <a:custGeom>
            <a:avLst/>
            <a:gdLst>
              <a:gd name="connsiteX0" fmla="*/ 6350 w 7128008"/>
              <a:gd name="connsiteY0" fmla="*/ 6350 h 12700"/>
              <a:gd name="connsiteX1" fmla="*/ 7121657 w 7128008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28008" h="12700">
                <a:moveTo>
                  <a:pt x="6350" y="6350"/>
                </a:moveTo>
                <a:lnTo>
                  <a:pt x="7121657" y="6350"/>
                </a:lnTo>
              </a:path>
            </a:pathLst>
          </a:custGeom>
          <a:ln w="12700">
            <a:solidFill>
              <a:srgbClr val="B2B2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57400" y="1143000"/>
            <a:ext cx="5524500" cy="5161915"/>
          </a:xfrm>
          <a:prstGeom prst="rect">
            <a:avLst/>
          </a:prstGeom>
          <a:noFill/>
        </p:spPr>
      </p:pic>
      <p:sp>
        <p:nvSpPr>
          <p:cNvPr id="14" name="TextBox 1"/>
          <p:cNvSpPr txBox="1"/>
          <p:nvPr>
            <p:custDataLst>
              <p:tags r:id="rId6"/>
            </p:custDataLst>
          </p:nvPr>
        </p:nvSpPr>
        <p:spPr>
          <a:xfrm>
            <a:off x="563880" y="2435225"/>
            <a:ext cx="1522095" cy="2635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700"/>
              </a:lnSpc>
            </a:pP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退化的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图像</a:t>
            </a:r>
            <a:endParaRPr lang="zh-CN" altLang="en-US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4953000" y="914400"/>
            <a:ext cx="1244600" cy="2635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700"/>
              </a:lnSpc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频率谱</a:t>
            </a:r>
            <a:endParaRPr lang="zh-CN" altLang="en-US" sz="1600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>
            <p:custDataLst>
              <p:tags r:id="rId7"/>
            </p:custDataLst>
          </p:nvPr>
        </p:nvSpPr>
        <p:spPr>
          <a:xfrm>
            <a:off x="6248400" y="3810000"/>
            <a:ext cx="1884045" cy="2635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700"/>
              </a:lnSpc>
            </a:pP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陷波（通过）滤波器</a:t>
            </a:r>
            <a:r>
              <a:rPr lang="en-US" altLang="zh-CN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endParaRPr lang="en-US" altLang="zh-CN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>
            <p:custDataLst>
              <p:tags r:id="rId8"/>
            </p:custDataLst>
          </p:nvPr>
        </p:nvSpPr>
        <p:spPr>
          <a:xfrm>
            <a:off x="627380" y="5140325"/>
            <a:ext cx="1333500" cy="2635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700"/>
              </a:lnSpc>
            </a:pP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滤波后的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图像</a:t>
            </a:r>
            <a:endParaRPr lang="zh-CN" altLang="en-US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"/>
          <p:cNvSpPr txBox="1"/>
          <p:nvPr>
            <p:custDataLst>
              <p:tags r:id="rId9"/>
            </p:custDataLst>
          </p:nvPr>
        </p:nvSpPr>
        <p:spPr>
          <a:xfrm>
            <a:off x="6248400" y="5334000"/>
            <a:ext cx="1884680" cy="2635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700"/>
              </a:lnSpc>
            </a:pP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空间噪声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图</a:t>
            </a:r>
            <a:endParaRPr lang="zh-CN" altLang="en-US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309880" y="278765"/>
            <a:ext cx="4860925" cy="7842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6.4.1 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带阻滤波器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ct val="100000"/>
              </a:lnSpc>
            </a:pPr>
            <a:endParaRPr lang="en-US" altLang="zh-CN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5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TextBox 1"/>
          <p:cNvSpPr txBox="1"/>
          <p:nvPr>
            <p:custDataLst>
              <p:tags r:id="rId4"/>
            </p:custDataLst>
          </p:nvPr>
        </p:nvSpPr>
        <p:spPr>
          <a:xfrm>
            <a:off x="494030" y="3048000"/>
            <a:ext cx="8754110" cy="33153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  <a:tabLst>
                <a:tab pos="914400" algn="l"/>
                <a:tab pos="1168400" algn="l"/>
              </a:tabLst>
            </a:pPr>
            <a:r>
              <a:rPr lang="en-US" altLang="zh-CN" sz="24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6.5.1  </a:t>
            </a:r>
            <a:r>
              <a:rPr lang="zh-CN" altLang="en-US" sz="24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图像观察估计</a:t>
            </a:r>
            <a:endParaRPr lang="en-US" altLang="zh-CN" sz="2400" b="1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sz="2400" b="1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sz="2400" b="1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defTabSz="0">
              <a:lnSpc>
                <a:spcPts val="2000"/>
              </a:lnSpc>
              <a:tabLst>
                <a:tab pos="914400" algn="l"/>
                <a:tab pos="1168400" algn="l"/>
              </a:tabLst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假设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退化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</a:t>
            </a:r>
            <a:r>
              <a:rPr lang="zh-CN" altLang="en-US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线性</a:t>
            </a:r>
            <a:r>
              <a:rPr lang="en-US" altLang="zh-CN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zh-CN" altLang="en-US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位置不变</a:t>
            </a:r>
            <a:r>
              <a:rPr lang="en-US" altLang="zh-CN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endParaRPr lang="zh-CN" altLang="en-US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defTabSz="0">
              <a:lnSpc>
                <a:spcPts val="2000"/>
              </a:lnSpc>
              <a:tabLst>
                <a:tab pos="914400" algn="l"/>
                <a:tab pos="1168400" algn="l"/>
              </a:tabLst>
            </a:pPr>
            <a:endParaRPr lang="en-US" altLang="zh-CN" i="1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defTabSz="0">
              <a:lnSpc>
                <a:spcPts val="2100"/>
              </a:lnSpc>
              <a:tabLst>
                <a:tab pos="914400" algn="l"/>
                <a:tab pos="1168400" algn="l"/>
              </a:tabLst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• 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观察图像含有样本结构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的小方块区域</a:t>
            </a: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defTabSz="0">
              <a:lnSpc>
                <a:spcPts val="2400"/>
              </a:lnSpc>
              <a:tabLst>
                <a:tab pos="914400" algn="l"/>
                <a:tab pos="1168400" algn="l"/>
              </a:tabLst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并且在其中信号内容很强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(e.g. 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高对比度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): 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子图像为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</a:t>
            </a:r>
            <a:r>
              <a:rPr lang="en-US" altLang="zh-CN" i="1" baseline="-25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en-US" altLang="zh-CN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(x,y)</a:t>
            </a:r>
            <a:endParaRPr lang="en-US" altLang="zh-CN" i="1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defTabSz="0">
              <a:lnSpc>
                <a:spcPts val="1800"/>
              </a:lnSpc>
              <a:tabLst>
                <a:tab pos="914400" algn="l"/>
                <a:tab pos="1168400" algn="l"/>
              </a:tabLst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</a:t>
            </a: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defTabSz="0">
              <a:lnSpc>
                <a:spcPts val="1800"/>
              </a:lnSpc>
              <a:tabLst>
                <a:tab pos="914400" algn="l"/>
                <a:tab pos="1168400" algn="l"/>
              </a:tabLst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•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处理这个子图像得到尽可能好的结果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 :</a:t>
            </a: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sz="1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defTabSz="0">
              <a:lnSpc>
                <a:spcPts val="2200"/>
              </a:lnSpc>
              <a:tabLst>
                <a:tab pos="914400" algn="l"/>
                <a:tab pos="1168400" algn="l"/>
              </a:tabLst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假设在这个区域中噪声的影响可以忽略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sz="1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defTabSz="0">
              <a:lnSpc>
                <a:spcPts val="2300"/>
              </a:lnSpc>
              <a:tabLst>
                <a:tab pos="914400" algn="l"/>
                <a:tab pos="1168400" algn="l"/>
              </a:tabLst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=&gt;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推导出完整的退化函数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H(u,v)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(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位置不变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sz="9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43871" y="4724589"/>
            <a:ext cx="749300" cy="4064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24509" y="5652135"/>
            <a:ext cx="2006600" cy="711200"/>
          </a:xfrm>
          <a:prstGeom prst="rect">
            <a:avLst/>
          </a:prstGeom>
          <a:noFill/>
        </p:spPr>
      </p:pic>
      <p:sp>
        <p:nvSpPr>
          <p:cNvPr id="11" name="TextBox 1"/>
          <p:cNvSpPr txBox="1"/>
          <p:nvPr/>
        </p:nvSpPr>
        <p:spPr>
          <a:xfrm>
            <a:off x="1207135" y="1863090"/>
            <a:ext cx="234950" cy="8407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2000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 </a:t>
            </a:r>
            <a:endParaRPr lang="en-US" altLang="zh-CN" sz="1800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defTabSz="0">
              <a:lnSpc>
                <a:spcPts val="2100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 </a:t>
            </a:r>
            <a:endParaRPr lang="en-US" altLang="zh-CN" sz="1800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defTabSz="0">
              <a:lnSpc>
                <a:spcPts val="2100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 </a:t>
            </a:r>
            <a:endParaRPr lang="en-US" altLang="zh-CN" sz="1800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TextBox 1"/>
          <p:cNvSpPr txBox="1"/>
          <p:nvPr>
            <p:custDataLst>
              <p:tags r:id="rId7"/>
            </p:custDataLst>
          </p:nvPr>
        </p:nvSpPr>
        <p:spPr>
          <a:xfrm>
            <a:off x="1638300" y="1863090"/>
            <a:ext cx="3724275" cy="82740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观察</a:t>
            </a: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2100"/>
              </a:lnSpc>
            </a:pP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实验</a:t>
            </a: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2100"/>
              </a:lnSpc>
            </a:pP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数学模型</a:t>
            </a:r>
            <a:endParaRPr lang="zh-CN" altLang="en-US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3260" y="519430"/>
            <a:ext cx="8905240" cy="539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1000"/>
              </a:lnSpc>
            </a:pPr>
            <a:endParaRPr lang="en-US" altLang="zh-CN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2500"/>
              </a:lnSpc>
              <a:tabLst>
                <a:tab pos="393700" algn="l"/>
                <a:tab pos="1816100" algn="l"/>
                <a:tab pos="2552700" algn="l"/>
                <a:tab pos="3327400" algn="l"/>
                <a:tab pos="3517900" algn="l"/>
              </a:tabLst>
            </a:pP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6.5 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估计退化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函数</a:t>
            </a:r>
            <a:endParaRPr lang="zh-CN" altLang="en-US" sz="28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927100" y="1162050"/>
            <a:ext cx="547306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0">
              <a:lnSpc>
                <a:spcPts val="2400"/>
              </a:lnSpc>
              <a:tabLst>
                <a:tab pos="393700" algn="l"/>
                <a:tab pos="1816100" algn="l"/>
                <a:tab pos="2552700" algn="l"/>
                <a:tab pos="3327400" algn="l"/>
                <a:tab pos="3517900" algn="l"/>
              </a:tabLst>
            </a:pP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在图像重建中有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个主要的估计退化函数的方法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5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0" y="2590800"/>
            <a:ext cx="1828800" cy="6096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42135" y="3822065"/>
            <a:ext cx="5372100" cy="2171700"/>
          </a:xfrm>
          <a:prstGeom prst="rect">
            <a:avLst/>
          </a:prstGeom>
          <a:noFill/>
        </p:spPr>
      </p:pic>
      <p:sp>
        <p:nvSpPr>
          <p:cNvPr id="11" name="TextBox 1"/>
          <p:cNvSpPr txBox="1"/>
          <p:nvPr/>
        </p:nvSpPr>
        <p:spPr>
          <a:xfrm>
            <a:off x="699135" y="2005965"/>
            <a:ext cx="14605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2000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• </a:t>
            </a:r>
            <a:endParaRPr lang="en-US" altLang="zh-CN" sz="1800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defTabSz="0">
              <a:lnSpc>
                <a:spcPts val="2100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• </a:t>
            </a:r>
            <a:endParaRPr lang="en-US" altLang="zh-CN" sz="1800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TextBox 1"/>
          <p:cNvSpPr txBox="1"/>
          <p:nvPr>
            <p:custDataLst>
              <p:tags r:id="rId6"/>
            </p:custDataLst>
          </p:nvPr>
        </p:nvSpPr>
        <p:spPr>
          <a:xfrm>
            <a:off x="1156335" y="2005965"/>
            <a:ext cx="4495800" cy="5581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找到系统设置尽可能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重建近似退化</a:t>
            </a:r>
            <a:endParaRPr lang="en-US" altLang="zh-CN" sz="1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2100"/>
              </a:lnSpc>
            </a:pP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通过对冲激成像获得冲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激的退化响应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点光源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</a:t>
            </a:r>
            <a:endParaRPr lang="en-US" altLang="zh-CN" sz="1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>
            <p:custDataLst>
              <p:tags r:id="rId7"/>
            </p:custDataLst>
          </p:nvPr>
        </p:nvSpPr>
        <p:spPr>
          <a:xfrm>
            <a:off x="66040" y="2849880"/>
            <a:ext cx="8644890" cy="26485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  <a:tabLst>
                <a:tab pos="635000" algn="l"/>
                <a:tab pos="6121400" algn="l"/>
              </a:tabLst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冲激的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FT = 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常数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=&gt;</a:t>
            </a:r>
            <a:endParaRPr lang="en-US" altLang="zh-CN" sz="1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2800"/>
              </a:lnSpc>
              <a:tabLst>
                <a:tab pos="635000" algn="l"/>
                <a:tab pos="6121400" algn="l"/>
              </a:tabLst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	</a:t>
            </a:r>
            <a:r>
              <a:rPr lang="en-US" altLang="zh-CN" sz="18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A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= 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描述冲激强度的常数</a:t>
            </a: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1600"/>
              </a:lnSpc>
              <a:tabLst>
                <a:tab pos="635000" algn="l"/>
                <a:tab pos="6121400" algn="l"/>
              </a:tabLst>
            </a:pPr>
            <a:endParaRPr lang="en-US" altLang="zh-CN" sz="9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6385" y="256540"/>
            <a:ext cx="223075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 dirty="0" smtClean="0">
                <a:solidFill>
                  <a:schemeClr val="accent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6.5.2 </a:t>
            </a:r>
            <a:r>
              <a:rPr lang="zh-CN" altLang="en-US" sz="2400" b="1" dirty="0" smtClean="0">
                <a:solidFill>
                  <a:schemeClr val="accent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</a:t>
            </a:r>
            <a:r>
              <a:rPr lang="zh-CN" altLang="en-US" sz="2400" b="1" dirty="0" smtClean="0">
                <a:solidFill>
                  <a:schemeClr val="accent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估计</a:t>
            </a:r>
            <a:endParaRPr lang="zh-CN" altLang="en-US" sz="2400" b="1" dirty="0" smtClean="0">
              <a:solidFill>
                <a:schemeClr val="accent1"/>
              </a:solidFill>
              <a:effectLst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454025" y="1363980"/>
            <a:ext cx="4561840" cy="4114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defTabSz="0">
              <a:lnSpc>
                <a:spcPts val="2500"/>
              </a:lnSpc>
              <a:tabLst>
                <a:tab pos="558800" algn="l"/>
                <a:tab pos="1930400" algn="l"/>
                <a:tab pos="2667000" algn="l"/>
                <a:tab pos="3441700" algn="l"/>
                <a:tab pos="3632200" algn="l"/>
              </a:tabLst>
            </a:pP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如果能够获得获取退化图像的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类似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设备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77000" y="1464310"/>
            <a:ext cx="2349500" cy="4318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43660" y="1675765"/>
            <a:ext cx="5003800" cy="4013200"/>
          </a:xfrm>
          <a:prstGeom prst="rect">
            <a:avLst/>
          </a:prstGeom>
          <a:noFill/>
        </p:spPr>
      </p:pic>
      <p:sp>
        <p:nvSpPr>
          <p:cNvPr id="15" name="TextBox 1"/>
          <p:cNvSpPr txBox="1"/>
          <p:nvPr/>
        </p:nvSpPr>
        <p:spPr>
          <a:xfrm>
            <a:off x="322580" y="364490"/>
            <a:ext cx="543496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6.5.3 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建模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估计</a:t>
            </a:r>
            <a:endParaRPr lang="zh-CN" altLang="en-US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>
            <p:custDataLst>
              <p:tags r:id="rId6"/>
            </p:custDataLst>
          </p:nvPr>
        </p:nvSpPr>
        <p:spPr>
          <a:xfrm>
            <a:off x="838200" y="914400"/>
            <a:ext cx="7893050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18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例</a:t>
            </a:r>
            <a:r>
              <a:rPr lang="en-US" altLang="zh-CN" sz="18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 Hufnagel and Stanley [1964] 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根据大气湍流的物理特性提出的退化模型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1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Freeform 3"/>
          <p:cNvSpPr/>
          <p:nvPr>
            <p:custDataLst>
              <p:tags r:id="rId4"/>
            </p:custDataLst>
          </p:nvPr>
        </p:nvSpPr>
        <p:spPr>
          <a:xfrm>
            <a:off x="990620" y="6851649"/>
            <a:ext cx="7128008" cy="12700"/>
          </a:xfrm>
          <a:custGeom>
            <a:avLst/>
            <a:gdLst>
              <a:gd name="connsiteX0" fmla="*/ 6350 w 7128008"/>
              <a:gd name="connsiteY0" fmla="*/ 6350 h 12700"/>
              <a:gd name="connsiteX1" fmla="*/ 7121657 w 7128008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28008" h="12700">
                <a:moveTo>
                  <a:pt x="6350" y="6350"/>
                </a:moveTo>
                <a:lnTo>
                  <a:pt x="7121657" y="6350"/>
                </a:lnTo>
              </a:path>
            </a:pathLst>
          </a:custGeom>
          <a:ln w="12700">
            <a:solidFill>
              <a:srgbClr val="B2B2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54910" y="2133600"/>
            <a:ext cx="4254500" cy="13081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0265" y="3609975"/>
            <a:ext cx="3530600" cy="7112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52365" y="3800475"/>
            <a:ext cx="3022600" cy="3556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166495" y="5105400"/>
            <a:ext cx="3086100" cy="609600"/>
          </a:xfrm>
          <a:prstGeom prst="rect">
            <a:avLst/>
          </a:prstGeom>
          <a:noFill/>
        </p:spPr>
      </p:pic>
      <p:sp>
        <p:nvSpPr>
          <p:cNvPr id="17" name="TextBox 1"/>
          <p:cNvSpPr txBox="1"/>
          <p:nvPr>
            <p:custDataLst>
              <p:tags r:id="rId9"/>
            </p:custDataLst>
          </p:nvPr>
        </p:nvSpPr>
        <p:spPr>
          <a:xfrm>
            <a:off x="862965" y="1108075"/>
            <a:ext cx="3693160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18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例</a:t>
            </a:r>
            <a:r>
              <a:rPr lang="en-US" altLang="zh-CN" sz="18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根据基本原理推导出数学模型：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endParaRPr lang="en-US" altLang="zh-CN" sz="1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"/>
          <p:cNvSpPr txBox="1"/>
          <p:nvPr>
            <p:custDataLst>
              <p:tags r:id="rId10"/>
            </p:custDataLst>
          </p:nvPr>
        </p:nvSpPr>
        <p:spPr>
          <a:xfrm>
            <a:off x="862965" y="1374775"/>
            <a:ext cx="7438390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说明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图像获取过程中因为图像和传感器之间均匀线性运行产生的图像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模糊</a:t>
            </a:r>
            <a:endParaRPr lang="zh-CN" altLang="en-US" sz="1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9" name="TextBox 1"/>
          <p:cNvSpPr txBox="1"/>
          <p:nvPr>
            <p:custDataLst>
              <p:tags r:id="rId11"/>
            </p:custDataLst>
          </p:nvPr>
        </p:nvSpPr>
        <p:spPr>
          <a:xfrm>
            <a:off x="862965" y="1920875"/>
            <a:ext cx="4140200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如果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T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为曝光间隔，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模糊图像可以表示为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1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0" name="TextBox 1"/>
          <p:cNvSpPr txBox="1"/>
          <p:nvPr>
            <p:custDataLst>
              <p:tags r:id="rId12"/>
            </p:custDataLst>
          </p:nvPr>
        </p:nvSpPr>
        <p:spPr>
          <a:xfrm>
            <a:off x="977265" y="3013075"/>
            <a:ext cx="1403350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18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FT[g(x,y)]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=&gt;</a:t>
            </a:r>
            <a:endParaRPr lang="en-US" altLang="zh-CN" sz="1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1" name="TextBox 1"/>
          <p:cNvSpPr txBox="1"/>
          <p:nvPr>
            <p:custDataLst>
              <p:tags r:id="rId13"/>
            </p:custDataLst>
          </p:nvPr>
        </p:nvSpPr>
        <p:spPr>
          <a:xfrm>
            <a:off x="837565" y="4638675"/>
            <a:ext cx="5572125" cy="3403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2300"/>
              </a:lnSpc>
            </a:pP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例如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. 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如果只在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x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方向上存在均匀线性运动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  </a:t>
            </a:r>
            <a:r>
              <a:rPr lang="en-US" altLang="zh-CN" sz="18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x</a:t>
            </a:r>
            <a:r>
              <a:rPr lang="en-US" altLang="zh-CN" sz="12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0</a:t>
            </a:r>
            <a:r>
              <a:rPr lang="en-US" altLang="zh-CN" sz="18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(t)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=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at/T</a:t>
            </a:r>
            <a:endParaRPr lang="en-US" altLang="zh-CN" sz="1800" i="1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2" name="TextBox 1"/>
          <p:cNvSpPr txBox="1"/>
          <p:nvPr>
            <p:custDataLst>
              <p:tags r:id="rId14"/>
            </p:custDataLst>
          </p:nvPr>
        </p:nvSpPr>
        <p:spPr>
          <a:xfrm>
            <a:off x="5181600" y="5296535"/>
            <a:ext cx="2327910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NB: </a:t>
            </a:r>
            <a:r>
              <a:rPr lang="en-US" altLang="zh-CN" sz="18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H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=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0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for </a:t>
            </a:r>
            <a:r>
              <a:rPr lang="en-US" altLang="zh-CN" sz="18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u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=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n/a</a:t>
            </a:r>
            <a:endParaRPr lang="en-US" altLang="zh-CN" sz="1800" i="1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322580" y="364490"/>
            <a:ext cx="543496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6.5.3  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建模估计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1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Freeform 3"/>
          <p:cNvSpPr/>
          <p:nvPr>
            <p:custDataLst>
              <p:tags r:id="rId4"/>
            </p:custDataLst>
          </p:nvPr>
        </p:nvSpPr>
        <p:spPr>
          <a:xfrm>
            <a:off x="990620" y="6851649"/>
            <a:ext cx="7128008" cy="12700"/>
          </a:xfrm>
          <a:custGeom>
            <a:avLst/>
            <a:gdLst>
              <a:gd name="connsiteX0" fmla="*/ 6350 w 7128008"/>
              <a:gd name="connsiteY0" fmla="*/ 6350 h 12700"/>
              <a:gd name="connsiteX1" fmla="*/ 7121657 w 7128008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28008" h="12700">
                <a:moveTo>
                  <a:pt x="6350" y="6350"/>
                </a:moveTo>
                <a:lnTo>
                  <a:pt x="7121657" y="6350"/>
                </a:lnTo>
              </a:path>
            </a:pathLst>
          </a:custGeom>
          <a:ln w="12700">
            <a:solidFill>
              <a:srgbClr val="B2B2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reeform 3"/>
          <p:cNvSpPr/>
          <p:nvPr>
            <p:custDataLst>
              <p:tags r:id="rId5"/>
            </p:custDataLst>
          </p:nvPr>
        </p:nvSpPr>
        <p:spPr>
          <a:xfrm>
            <a:off x="6121847" y="4296223"/>
            <a:ext cx="832402" cy="1428021"/>
          </a:xfrm>
          <a:custGeom>
            <a:avLst/>
            <a:gdLst>
              <a:gd name="connsiteX0" fmla="*/ 15866 w 832402"/>
              <a:gd name="connsiteY0" fmla="*/ 149314 h 1428021"/>
              <a:gd name="connsiteX1" fmla="*/ 149314 w 832402"/>
              <a:gd name="connsiteY1" fmla="*/ 15866 h 1428021"/>
              <a:gd name="connsiteX2" fmla="*/ 683086 w 832402"/>
              <a:gd name="connsiteY2" fmla="*/ 15866 h 1428021"/>
              <a:gd name="connsiteX3" fmla="*/ 816535 w 832402"/>
              <a:gd name="connsiteY3" fmla="*/ 149314 h 1428021"/>
              <a:gd name="connsiteX4" fmla="*/ 816535 w 832402"/>
              <a:gd name="connsiteY4" fmla="*/ 1278706 h 1428021"/>
              <a:gd name="connsiteX5" fmla="*/ 683086 w 832402"/>
              <a:gd name="connsiteY5" fmla="*/ 1412154 h 1428021"/>
              <a:gd name="connsiteX6" fmla="*/ 149314 w 832402"/>
              <a:gd name="connsiteY6" fmla="*/ 1412154 h 1428021"/>
              <a:gd name="connsiteX7" fmla="*/ 15866 w 832402"/>
              <a:gd name="connsiteY7" fmla="*/ 1278706 h 1428021"/>
              <a:gd name="connsiteX8" fmla="*/ 15866 w 832402"/>
              <a:gd name="connsiteY8" fmla="*/ 149314 h 14280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32402" h="1428021">
                <a:moveTo>
                  <a:pt x="15866" y="149314"/>
                </a:moveTo>
                <a:cubicBezTo>
                  <a:pt x="15866" y="75613"/>
                  <a:pt x="75613" y="15866"/>
                  <a:pt x="149314" y="15866"/>
                </a:cubicBezTo>
                <a:lnTo>
                  <a:pt x="683086" y="15866"/>
                </a:lnTo>
                <a:cubicBezTo>
                  <a:pt x="756788" y="15866"/>
                  <a:pt x="816535" y="75613"/>
                  <a:pt x="816535" y="149314"/>
                </a:cubicBezTo>
                <a:lnTo>
                  <a:pt x="816535" y="1278706"/>
                </a:lnTo>
                <a:cubicBezTo>
                  <a:pt x="816535" y="1352407"/>
                  <a:pt x="756788" y="1412154"/>
                  <a:pt x="683086" y="1412154"/>
                </a:cubicBezTo>
                <a:lnTo>
                  <a:pt x="149314" y="1412154"/>
                </a:lnTo>
                <a:cubicBezTo>
                  <a:pt x="75613" y="1412154"/>
                  <a:pt x="15866" y="1352407"/>
                  <a:pt x="15866" y="1278706"/>
                </a:cubicBezTo>
                <a:lnTo>
                  <a:pt x="15866" y="149314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333C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Freeform 3"/>
          <p:cNvSpPr/>
          <p:nvPr>
            <p:custDataLst>
              <p:tags r:id="rId6"/>
            </p:custDataLst>
          </p:nvPr>
        </p:nvSpPr>
        <p:spPr>
          <a:xfrm>
            <a:off x="4320400" y="4311855"/>
            <a:ext cx="832402" cy="1428021"/>
          </a:xfrm>
          <a:custGeom>
            <a:avLst/>
            <a:gdLst>
              <a:gd name="connsiteX0" fmla="*/ 15866 w 832402"/>
              <a:gd name="connsiteY0" fmla="*/ 149314 h 1428021"/>
              <a:gd name="connsiteX1" fmla="*/ 149314 w 832402"/>
              <a:gd name="connsiteY1" fmla="*/ 15866 h 1428021"/>
              <a:gd name="connsiteX2" fmla="*/ 683087 w 832402"/>
              <a:gd name="connsiteY2" fmla="*/ 15866 h 1428021"/>
              <a:gd name="connsiteX3" fmla="*/ 816535 w 832402"/>
              <a:gd name="connsiteY3" fmla="*/ 149314 h 1428021"/>
              <a:gd name="connsiteX4" fmla="*/ 816535 w 832402"/>
              <a:gd name="connsiteY4" fmla="*/ 1278706 h 1428021"/>
              <a:gd name="connsiteX5" fmla="*/ 683087 w 832402"/>
              <a:gd name="connsiteY5" fmla="*/ 1412154 h 1428021"/>
              <a:gd name="connsiteX6" fmla="*/ 149314 w 832402"/>
              <a:gd name="connsiteY6" fmla="*/ 1412154 h 1428021"/>
              <a:gd name="connsiteX7" fmla="*/ 15866 w 832402"/>
              <a:gd name="connsiteY7" fmla="*/ 1278706 h 1428021"/>
              <a:gd name="connsiteX8" fmla="*/ 15866 w 832402"/>
              <a:gd name="connsiteY8" fmla="*/ 149314 h 14280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32402" h="1428021">
                <a:moveTo>
                  <a:pt x="15866" y="149314"/>
                </a:moveTo>
                <a:cubicBezTo>
                  <a:pt x="15866" y="75613"/>
                  <a:pt x="75613" y="15866"/>
                  <a:pt x="149314" y="15866"/>
                </a:cubicBezTo>
                <a:lnTo>
                  <a:pt x="683087" y="15866"/>
                </a:lnTo>
                <a:cubicBezTo>
                  <a:pt x="756788" y="15866"/>
                  <a:pt x="816535" y="75613"/>
                  <a:pt x="816535" y="149314"/>
                </a:cubicBezTo>
                <a:lnTo>
                  <a:pt x="816535" y="1278706"/>
                </a:lnTo>
                <a:cubicBezTo>
                  <a:pt x="816535" y="1352407"/>
                  <a:pt x="756788" y="1412154"/>
                  <a:pt x="683087" y="1412154"/>
                </a:cubicBezTo>
                <a:lnTo>
                  <a:pt x="149314" y="1412154"/>
                </a:lnTo>
                <a:cubicBezTo>
                  <a:pt x="75613" y="1412154"/>
                  <a:pt x="15866" y="1352407"/>
                  <a:pt x="15866" y="1278706"/>
                </a:cubicBezTo>
                <a:lnTo>
                  <a:pt x="15866" y="149314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333C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389630" y="4307205"/>
            <a:ext cx="3492500" cy="3556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351530" y="5272405"/>
            <a:ext cx="3530600" cy="355600"/>
          </a:xfrm>
          <a:prstGeom prst="rect">
            <a:avLst/>
          </a:prstGeom>
          <a:noFill/>
        </p:spPr>
      </p:pic>
      <p:sp>
        <p:nvSpPr>
          <p:cNvPr id="18" name="TextBox 1"/>
          <p:cNvSpPr txBox="1"/>
          <p:nvPr>
            <p:custDataLst>
              <p:tags r:id="rId9"/>
            </p:custDataLst>
          </p:nvPr>
        </p:nvSpPr>
        <p:spPr>
          <a:xfrm>
            <a:off x="2132330" y="4929505"/>
            <a:ext cx="1655445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18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频率域中表示：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1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9" name="TextBox 1"/>
          <p:cNvSpPr txBox="1"/>
          <p:nvPr>
            <p:custDataLst>
              <p:tags r:id="rId10"/>
            </p:custDataLst>
          </p:nvPr>
        </p:nvSpPr>
        <p:spPr>
          <a:xfrm>
            <a:off x="1771015" y="3810000"/>
            <a:ext cx="2798445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退化图像在空间域中的表示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1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214630" y="228600"/>
            <a:ext cx="9803765" cy="90741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indent="0" defTabSz="0">
              <a:lnSpc>
                <a:spcPct val="200000"/>
              </a:lnSpc>
              <a:buFont typeface="+mj-lt"/>
              <a:buNone/>
            </a:pP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6.1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一个图像退化/复原处理模型</a:t>
            </a:r>
            <a:endParaRPr lang="en-US" altLang="zh-CN" sz="28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1" name="TextBox 1"/>
          <p:cNvSpPr txBox="1"/>
          <p:nvPr>
            <p:custDataLst>
              <p:tags r:id="rId11"/>
            </p:custDataLst>
          </p:nvPr>
        </p:nvSpPr>
        <p:spPr>
          <a:xfrm>
            <a:off x="648335" y="3352800"/>
            <a:ext cx="5473700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如果</a:t>
            </a:r>
            <a:r>
              <a:rPr lang="en-US" altLang="zh-CN" sz="20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H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线性化，位置无关的处理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13318" name="图片 133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1326515"/>
            <a:ext cx="8285480" cy="19145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4"/>
          <a:srcRect l="1" t="-1250" r="-2320"/>
          <a:stretch>
            <a:fillRect/>
          </a:stretch>
        </p:blipFill>
        <p:spPr bwMode="auto">
          <a:xfrm>
            <a:off x="2273300" y="1524000"/>
            <a:ext cx="5041900" cy="668655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60145" y="2868295"/>
            <a:ext cx="5634990" cy="282575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94500" y="2984500"/>
            <a:ext cx="1894205" cy="2482850"/>
          </a:xfrm>
          <a:prstGeom prst="rect">
            <a:avLst/>
          </a:prstGeom>
          <a:noFill/>
        </p:spPr>
      </p:pic>
      <p:sp>
        <p:nvSpPr>
          <p:cNvPr id="16" name="TextBox 1"/>
          <p:cNvSpPr txBox="1"/>
          <p:nvPr>
            <p:custDataLst>
              <p:tags r:id="rId7"/>
            </p:custDataLst>
          </p:nvPr>
        </p:nvSpPr>
        <p:spPr>
          <a:xfrm>
            <a:off x="1815465" y="918845"/>
            <a:ext cx="2233930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如果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y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方向上运动相同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1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322580" y="364490"/>
            <a:ext cx="543496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6.5.3  Estimation by Modeling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Freeform 3"/>
          <p:cNvSpPr/>
          <p:nvPr>
            <p:custDataLst>
              <p:tags r:id="rId4"/>
            </p:custDataLst>
          </p:nvPr>
        </p:nvSpPr>
        <p:spPr>
          <a:xfrm>
            <a:off x="990620" y="6851649"/>
            <a:ext cx="7128008" cy="12700"/>
          </a:xfrm>
          <a:custGeom>
            <a:avLst/>
            <a:gdLst>
              <a:gd name="connsiteX0" fmla="*/ 6350 w 7128008"/>
              <a:gd name="connsiteY0" fmla="*/ 6350 h 12700"/>
              <a:gd name="connsiteX1" fmla="*/ 7121657 w 7128008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28008" h="12700">
                <a:moveTo>
                  <a:pt x="6350" y="6350"/>
                </a:moveTo>
                <a:lnTo>
                  <a:pt x="7121657" y="6350"/>
                </a:lnTo>
              </a:path>
            </a:pathLst>
          </a:custGeom>
          <a:ln w="12700">
            <a:solidFill>
              <a:srgbClr val="B2B2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13000" y="1108710"/>
            <a:ext cx="1828800" cy="6858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1700" y="2175510"/>
            <a:ext cx="3530600" cy="3556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826000" y="2023110"/>
            <a:ext cx="3187700" cy="673100"/>
          </a:xfrm>
          <a:prstGeom prst="rect">
            <a:avLst/>
          </a:prstGeom>
          <a:noFill/>
        </p:spPr>
      </p:pic>
      <p:sp>
        <p:nvSpPr>
          <p:cNvPr id="16" name="TextBox 1"/>
          <p:cNvSpPr txBox="1"/>
          <p:nvPr/>
        </p:nvSpPr>
        <p:spPr>
          <a:xfrm>
            <a:off x="254635" y="313055"/>
            <a:ext cx="389699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6.6 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逆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滤波</a:t>
            </a:r>
            <a:endParaRPr lang="zh-CN" altLang="en-US" sz="28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>
            <p:custDataLst>
              <p:tags r:id="rId8"/>
            </p:custDataLst>
          </p:nvPr>
        </p:nvSpPr>
        <p:spPr>
          <a:xfrm>
            <a:off x="4889500" y="1362710"/>
            <a:ext cx="1835150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(array operation)</a:t>
            </a:r>
            <a:endParaRPr lang="en-US" altLang="zh-CN" sz="1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"/>
          <p:cNvSpPr txBox="1"/>
          <p:nvPr>
            <p:custDataLst>
              <p:tags r:id="rId9"/>
            </p:custDataLst>
          </p:nvPr>
        </p:nvSpPr>
        <p:spPr>
          <a:xfrm>
            <a:off x="574040" y="2696210"/>
            <a:ext cx="8735060" cy="96901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⇒ 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即使我们知道我们也不能准确复原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未退化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图像，因为</a:t>
            </a:r>
            <a:r>
              <a:rPr lang="en-US" altLang="zh-CN" sz="20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N(u,v) 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是未知的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0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⇒ 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</a:t>
            </a:r>
            <a:r>
              <a:rPr lang="en-US" altLang="zh-CN" sz="20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或者非常小的值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比率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0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N/H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可能支配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整个估计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0" name="TextBox 1"/>
          <p:cNvSpPr txBox="1"/>
          <p:nvPr>
            <p:custDataLst>
              <p:tags r:id="rId10"/>
            </p:custDataLst>
          </p:nvPr>
        </p:nvSpPr>
        <p:spPr>
          <a:xfrm>
            <a:off x="685800" y="3830320"/>
            <a:ext cx="8190865" cy="35306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一种解决问题的方法是限制滤波器的频率在接近原点处的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值</a:t>
            </a:r>
            <a:endParaRPr lang="zh-CN" altLang="en-US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Freeform 3"/>
          <p:cNvSpPr/>
          <p:nvPr>
            <p:custDataLst>
              <p:tags r:id="rId4"/>
            </p:custDataLst>
          </p:nvPr>
        </p:nvSpPr>
        <p:spPr>
          <a:xfrm>
            <a:off x="990620" y="6851649"/>
            <a:ext cx="7128008" cy="12700"/>
          </a:xfrm>
          <a:custGeom>
            <a:avLst/>
            <a:gdLst>
              <a:gd name="connsiteX0" fmla="*/ 6350 w 7128008"/>
              <a:gd name="connsiteY0" fmla="*/ 6350 h 12700"/>
              <a:gd name="connsiteX1" fmla="*/ 7121657 w 7128008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28008" h="12700">
                <a:moveTo>
                  <a:pt x="6350" y="6350"/>
                </a:moveTo>
                <a:lnTo>
                  <a:pt x="7121657" y="6350"/>
                </a:lnTo>
              </a:path>
            </a:pathLst>
          </a:custGeom>
          <a:ln w="12700">
            <a:solidFill>
              <a:srgbClr val="B2B2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3590" y="862330"/>
            <a:ext cx="7798435" cy="5633085"/>
          </a:xfrm>
          <a:prstGeom prst="rect">
            <a:avLst/>
          </a:prstGeom>
          <a:noFill/>
        </p:spPr>
      </p:pic>
      <p:sp>
        <p:nvSpPr>
          <p:cNvPr id="16" name="TextBox 1"/>
          <p:cNvSpPr txBox="1"/>
          <p:nvPr/>
        </p:nvSpPr>
        <p:spPr>
          <a:xfrm>
            <a:off x="254635" y="313055"/>
            <a:ext cx="389699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6.6 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逆滤波</a:t>
            </a:r>
            <a:endParaRPr lang="en-US" altLang="zh-CN" sz="28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1143000"/>
            <a:ext cx="165100" cy="4064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29200" y="1568450"/>
            <a:ext cx="1816100" cy="4318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74165" y="3657600"/>
            <a:ext cx="5867400" cy="7112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370965" y="4718050"/>
            <a:ext cx="2336800" cy="3937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370965" y="5137150"/>
            <a:ext cx="2311400" cy="406400"/>
          </a:xfrm>
          <a:prstGeom prst="rect">
            <a:avLst/>
          </a:prstGeom>
          <a:noFill/>
        </p:spPr>
      </p:pic>
      <p:sp>
        <p:nvSpPr>
          <p:cNvPr id="18" name="TextBox 1"/>
          <p:cNvSpPr txBox="1"/>
          <p:nvPr/>
        </p:nvSpPr>
        <p:spPr>
          <a:xfrm>
            <a:off x="295910" y="372110"/>
            <a:ext cx="851344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6.7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最小均方误差</a:t>
            </a: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(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维纳</a:t>
            </a: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Wiener)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滤波</a:t>
            </a:r>
            <a:endParaRPr lang="zh-CN" altLang="en-US" sz="28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9" name="TextBox 1"/>
          <p:cNvSpPr txBox="1"/>
          <p:nvPr>
            <p:custDataLst>
              <p:tags r:id="rId9"/>
            </p:custDataLst>
          </p:nvPr>
        </p:nvSpPr>
        <p:spPr>
          <a:xfrm>
            <a:off x="1078865" y="1295400"/>
            <a:ext cx="5868670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18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目标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 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找到未被干扰图像的一个估计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使得均方误差最小化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1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1061720" y="1792605"/>
            <a:ext cx="512445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1800" b="1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假设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1800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1" name="TextBox 1"/>
          <p:cNvSpPr txBox="1"/>
          <p:nvPr>
            <p:custDataLst>
              <p:tags r:id="rId10"/>
            </p:custDataLst>
          </p:nvPr>
        </p:nvSpPr>
        <p:spPr>
          <a:xfrm>
            <a:off x="1078865" y="2241550"/>
            <a:ext cx="5766435" cy="3016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2000"/>
              </a:lnSpc>
            </a:pP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• 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噪声和图像是不相关的，即其中一个或另一个的均值为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endParaRPr lang="en-US" altLang="zh-CN" sz="1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TextBox 1"/>
          <p:cNvSpPr txBox="1"/>
          <p:nvPr>
            <p:custDataLst>
              <p:tags r:id="rId11"/>
            </p:custDataLst>
          </p:nvPr>
        </p:nvSpPr>
        <p:spPr>
          <a:xfrm>
            <a:off x="1061720" y="2618740"/>
            <a:ext cx="7685405" cy="3016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2000"/>
              </a:lnSpc>
            </a:pP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• 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估计灰度级是退化图像灰度级的线性函数</a:t>
            </a:r>
            <a:endParaRPr lang="en-US" altLang="zh-CN" sz="1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TextBox 1"/>
          <p:cNvSpPr txBox="1"/>
          <p:nvPr>
            <p:custDataLst>
              <p:tags r:id="rId12"/>
            </p:custDataLst>
          </p:nvPr>
        </p:nvSpPr>
        <p:spPr>
          <a:xfrm>
            <a:off x="1078865" y="3124200"/>
            <a:ext cx="3292475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误差函数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e 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的最小值由下式给出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1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4" name="TextBox 1"/>
          <p:cNvSpPr txBox="1"/>
          <p:nvPr>
            <p:custDataLst>
              <p:tags r:id="rId13"/>
            </p:custDataLst>
          </p:nvPr>
        </p:nvSpPr>
        <p:spPr>
          <a:xfrm>
            <a:off x="3974465" y="4832350"/>
            <a:ext cx="2734945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 defTabSz="0">
              <a:lnSpc>
                <a:spcPts val="1900"/>
              </a:lnSpc>
            </a:pP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噪声的功率谱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(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噪声自相关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</a:t>
            </a:r>
            <a:endParaRPr lang="en-US" altLang="zh-CN" sz="1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5" name="TextBox 1"/>
          <p:cNvSpPr txBox="1"/>
          <p:nvPr>
            <p:custDataLst>
              <p:tags r:id="rId14"/>
            </p:custDataLst>
          </p:nvPr>
        </p:nvSpPr>
        <p:spPr>
          <a:xfrm>
            <a:off x="3987165" y="5264150"/>
            <a:ext cx="2057400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未退化图像的功率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谱</a:t>
            </a:r>
            <a:endParaRPr lang="zh-CN" altLang="en-US" sz="1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1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08200" y="1584325"/>
            <a:ext cx="4381500" cy="6985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800" y="3263900"/>
            <a:ext cx="1968500" cy="19939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19400" y="3289300"/>
            <a:ext cx="5854700" cy="2578100"/>
          </a:xfrm>
          <a:prstGeom prst="rect">
            <a:avLst/>
          </a:prstGeom>
          <a:noFill/>
        </p:spPr>
      </p:pic>
      <p:sp>
        <p:nvSpPr>
          <p:cNvPr id="17" name="TextBox 1"/>
          <p:cNvSpPr txBox="1"/>
          <p:nvPr>
            <p:custDataLst>
              <p:tags r:id="rId7"/>
            </p:custDataLst>
          </p:nvPr>
        </p:nvSpPr>
        <p:spPr>
          <a:xfrm>
            <a:off x="457200" y="936625"/>
            <a:ext cx="4768850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当两个功率谱未知或者难以被估计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假设为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"/>
          <p:cNvSpPr txBox="1"/>
          <p:nvPr>
            <p:custDataLst>
              <p:tags r:id="rId8"/>
            </p:custDataLst>
          </p:nvPr>
        </p:nvSpPr>
        <p:spPr>
          <a:xfrm>
            <a:off x="2108200" y="2641600"/>
            <a:ext cx="421576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式中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K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为指定的常数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5910" y="372110"/>
            <a:ext cx="851344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6.7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最小均方误差</a:t>
            </a: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维纳</a:t>
            </a: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Wiener)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滤波</a:t>
            </a:r>
            <a:endParaRPr lang="en-US" altLang="zh-CN" sz="28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7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Freeform 3"/>
          <p:cNvSpPr/>
          <p:nvPr>
            <p:custDataLst>
              <p:tags r:id="rId4"/>
            </p:custDataLst>
          </p:nvPr>
        </p:nvSpPr>
        <p:spPr>
          <a:xfrm>
            <a:off x="1128415" y="6327774"/>
            <a:ext cx="7128008" cy="12700"/>
          </a:xfrm>
          <a:custGeom>
            <a:avLst/>
            <a:gdLst>
              <a:gd name="connsiteX0" fmla="*/ 6350 w 7128008"/>
              <a:gd name="connsiteY0" fmla="*/ 6350 h 12700"/>
              <a:gd name="connsiteX1" fmla="*/ 7121657 w 7128008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28008" h="12700">
                <a:moveTo>
                  <a:pt x="6350" y="6350"/>
                </a:moveTo>
                <a:lnTo>
                  <a:pt x="7121657" y="6350"/>
                </a:lnTo>
              </a:path>
            </a:pathLst>
          </a:custGeom>
          <a:ln w="12700">
            <a:solidFill>
              <a:srgbClr val="B2B2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0" y="1438275"/>
            <a:ext cx="6527800" cy="4889500"/>
          </a:xfrm>
          <a:prstGeom prst="rect">
            <a:avLst/>
          </a:prstGeom>
          <a:noFill/>
        </p:spPr>
      </p:pic>
      <p:sp>
        <p:nvSpPr>
          <p:cNvPr id="10" name="TextBox 1"/>
          <p:cNvSpPr txBox="1"/>
          <p:nvPr>
            <p:custDataLst>
              <p:tags r:id="rId6"/>
            </p:custDataLst>
          </p:nvPr>
        </p:nvSpPr>
        <p:spPr>
          <a:xfrm>
            <a:off x="2743200" y="762000"/>
            <a:ext cx="951230" cy="62230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500"/>
              </a:lnSpc>
            </a:pPr>
            <a:r>
              <a:rPr lang="zh-CN" altLang="en-US" sz="1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图像</a:t>
            </a:r>
            <a:r>
              <a:rPr lang="en-US" altLang="zh-CN" sz="1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+</a:t>
            </a:r>
            <a:r>
              <a:rPr lang="zh-CN" altLang="en-US" sz="1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运动模糊</a:t>
            </a:r>
            <a:r>
              <a:rPr lang="en-US" altLang="zh-CN" sz="1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+ </a:t>
            </a:r>
            <a:r>
              <a:rPr lang="zh-CN" altLang="en-US" sz="1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加性噪声</a:t>
            </a:r>
            <a:endParaRPr lang="en-US" altLang="zh-CN" sz="1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/>
          <p:nvPr>
            <p:custDataLst>
              <p:tags r:id="rId7"/>
            </p:custDataLst>
          </p:nvPr>
        </p:nvSpPr>
        <p:spPr>
          <a:xfrm>
            <a:off x="4247515" y="1050925"/>
            <a:ext cx="889000" cy="2374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500"/>
              </a:lnSpc>
              <a:tabLst>
                <a:tab pos="215900" algn="l"/>
              </a:tabLst>
            </a:pPr>
            <a:r>
              <a:rPr lang="zh-CN" altLang="en-US" sz="1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逆滤波</a:t>
            </a:r>
            <a:r>
              <a:rPr lang="zh-CN" altLang="en-US" sz="1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结果</a:t>
            </a:r>
            <a:endParaRPr lang="zh-CN" altLang="en-US" sz="1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>
            <p:custDataLst>
              <p:tags r:id="rId8"/>
            </p:custDataLst>
          </p:nvPr>
        </p:nvSpPr>
        <p:spPr>
          <a:xfrm>
            <a:off x="5410200" y="1044575"/>
            <a:ext cx="1372235" cy="2508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600"/>
              </a:lnSpc>
              <a:tabLst>
                <a:tab pos="228600" algn="l"/>
              </a:tabLst>
            </a:pPr>
            <a:r>
              <a:rPr lang="en-US" altLang="zh-CN" sz="1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Wiener </a:t>
            </a:r>
            <a:r>
              <a:rPr lang="zh-CN" altLang="en-US" sz="1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滤波</a:t>
            </a:r>
            <a:r>
              <a:rPr lang="zh-CN" altLang="en-US" sz="1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结果</a:t>
            </a:r>
            <a:endParaRPr lang="zh-CN" altLang="en-US" sz="1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>
            <p:custDataLst>
              <p:tags r:id="rId9"/>
            </p:custDataLst>
          </p:nvPr>
        </p:nvSpPr>
        <p:spPr>
          <a:xfrm>
            <a:off x="-76200" y="3352800"/>
            <a:ext cx="2722880" cy="27000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500"/>
              </a:lnSpc>
              <a:tabLst>
                <a:tab pos="546100" algn="l"/>
                <a:tab pos="571500" algn="l"/>
              </a:tabLst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噪声方差降低</a:t>
            </a:r>
            <a:r>
              <a:rPr lang="en-US" altLang="zh-CN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个数量级</a:t>
            </a:r>
            <a:endParaRPr lang="en-US" altLang="zh-CN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sz="2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sz="32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sz="3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sz="4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sz="4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sz="4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1600"/>
              </a:lnSpc>
              <a:tabLst>
                <a:tab pos="546100" algn="l"/>
                <a:tab pos="571500" algn="l"/>
              </a:tabLst>
            </a:pP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	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噪声方差降低</a:t>
            </a:r>
            <a:r>
              <a:rPr lang="en-US" altLang="zh-CN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</a:t>
            </a:r>
            <a:r>
              <a:rPr lang="zh-CN" altLang="en-US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个数量级</a:t>
            </a: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1600"/>
              </a:lnSpc>
              <a:tabLst>
                <a:tab pos="546100" algn="l"/>
                <a:tab pos="571500" algn="l"/>
              </a:tabLst>
            </a:pPr>
            <a:endParaRPr lang="en-US" altLang="zh-CN" sz="9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314960" y="353695"/>
            <a:ext cx="851344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6.7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最小均方误差</a:t>
            </a: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维纳</a:t>
            </a: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Wiener)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滤波</a:t>
            </a:r>
            <a:endParaRPr lang="en-US" altLang="zh-CN" sz="28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Freeform 3"/>
          <p:cNvSpPr/>
          <p:nvPr>
            <p:custDataLst>
              <p:tags r:id="rId4"/>
            </p:custDataLst>
          </p:nvPr>
        </p:nvSpPr>
        <p:spPr>
          <a:xfrm>
            <a:off x="990620" y="6851649"/>
            <a:ext cx="7128008" cy="12700"/>
          </a:xfrm>
          <a:custGeom>
            <a:avLst/>
            <a:gdLst>
              <a:gd name="connsiteX0" fmla="*/ 6350 w 7128008"/>
              <a:gd name="connsiteY0" fmla="*/ 6350 h 12700"/>
              <a:gd name="connsiteX1" fmla="*/ 7121657 w 7128008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28008" h="12700">
                <a:moveTo>
                  <a:pt x="6350" y="6350"/>
                </a:moveTo>
                <a:lnTo>
                  <a:pt x="7121657" y="6350"/>
                </a:lnTo>
              </a:path>
            </a:pathLst>
          </a:custGeom>
          <a:ln w="12700">
            <a:solidFill>
              <a:srgbClr val="B2B2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622300" y="1405890"/>
            <a:ext cx="2475865" cy="2635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700"/>
              </a:lnSpc>
            </a:pP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参考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20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>
            <p:custDataLst>
              <p:tags r:id="rId5"/>
            </p:custDataLst>
          </p:nvPr>
        </p:nvSpPr>
        <p:spPr>
          <a:xfrm>
            <a:off x="609600" y="2362200"/>
            <a:ext cx="8049260" cy="115316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ct val="100000"/>
              </a:lnSpc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• R.C. Gonzalez and R.E. Woods, </a:t>
            </a:r>
            <a:r>
              <a:rPr lang="en-US" altLang="zh-CN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Digital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Image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Processing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3rd Edition, Prentice Hall, 2008</a:t>
            </a: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defTabSz="0">
              <a:lnSpc>
                <a:spcPct val="100000"/>
              </a:lnSpc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• D.A. Forsyth and J. Ponce, </a:t>
            </a:r>
            <a:r>
              <a:rPr lang="en-US" altLang="zh-CN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Computer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Vision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–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Modern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Approach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Prentice Hall, 2003</a:t>
            </a: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2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203200" y="469900"/>
            <a:ext cx="5560060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6.2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噪声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模型</a:t>
            </a:r>
            <a:endParaRPr lang="zh-CN" altLang="en-US" sz="28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"/>
          <p:cNvSpPr txBox="1"/>
          <p:nvPr>
            <p:custDataLst>
              <p:tags r:id="rId4"/>
            </p:custDataLst>
          </p:nvPr>
        </p:nvSpPr>
        <p:spPr>
          <a:xfrm>
            <a:off x="427355" y="894715"/>
            <a:ext cx="6258560" cy="189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 defTabSz="0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在图像采集和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或传输中主要的噪声源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0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图像传感器性能的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影响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因素，例如：</a:t>
            </a:r>
            <a:b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• 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采集过程中的环境因素（如：光照水平和传感器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温度）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defTabSz="0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• 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传感器单元的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质量</a:t>
            </a:r>
            <a:endParaRPr lang="zh-CN" altLang="en-US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TextBox 1"/>
          <p:cNvSpPr txBox="1"/>
          <p:nvPr>
            <p:custDataLst>
              <p:tags r:id="rId5"/>
            </p:custDataLst>
          </p:nvPr>
        </p:nvSpPr>
        <p:spPr>
          <a:xfrm>
            <a:off x="427355" y="3705860"/>
            <a:ext cx="7726680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6.2.1 噪声的空间和频率性质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>
            <p:custDataLst>
              <p:tags r:id="rId6"/>
            </p:custDataLst>
          </p:nvPr>
        </p:nvSpPr>
        <p:spPr>
          <a:xfrm>
            <a:off x="620395" y="4420870"/>
            <a:ext cx="472503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在本章节中噪声</a:t>
            </a:r>
            <a:r>
              <a:rPr lang="zh-CN" altLang="en-US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可以假设为</a:t>
            </a:r>
            <a:r>
              <a:rPr lang="en-US" altLang="zh-CN" sz="24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>
            <p:custDataLst>
              <p:tags r:id="rId7"/>
            </p:custDataLst>
          </p:nvPr>
        </p:nvSpPr>
        <p:spPr>
          <a:xfrm>
            <a:off x="620395" y="4738370"/>
            <a:ext cx="6081395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2000"/>
              </a:lnSpc>
            </a:pP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• 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空间坐标无关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除空间周期噪声外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defTabSz="0">
              <a:lnSpc>
                <a:spcPts val="2300"/>
              </a:lnSpc>
            </a:pP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• 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与图像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本身不相关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即像素值和噪声分量值之间没有相关性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14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65220" y="3105150"/>
            <a:ext cx="2603500" cy="6477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77735" y="2346960"/>
            <a:ext cx="1905000" cy="18415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47800" y="4303395"/>
            <a:ext cx="5346700" cy="13208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90435" y="4303395"/>
            <a:ext cx="1892300" cy="1955800"/>
          </a:xfrm>
          <a:prstGeom prst="rect">
            <a:avLst/>
          </a:prstGeom>
          <a:noFill/>
        </p:spPr>
      </p:pic>
      <p:sp>
        <p:nvSpPr>
          <p:cNvPr id="12" name="TextBox 1"/>
          <p:cNvSpPr txBox="1"/>
          <p:nvPr>
            <p:custDataLst>
              <p:tags r:id="rId8"/>
            </p:custDataLst>
          </p:nvPr>
        </p:nvSpPr>
        <p:spPr>
          <a:xfrm>
            <a:off x="368300" y="5242560"/>
            <a:ext cx="1337945" cy="10071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 defTabSz="0">
              <a:lnSpc>
                <a:spcPts val="1900"/>
              </a:lnSpc>
              <a:tabLst>
                <a:tab pos="825500" algn="l"/>
              </a:tabLst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平均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1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0">
              <a:lnSpc>
                <a:spcPts val="1800"/>
              </a:lnSpc>
              <a:tabLst>
                <a:tab pos="825500" algn="l"/>
              </a:tabLst>
            </a:pPr>
            <a:endParaRPr lang="en-US" altLang="zh-CN" sz="9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 defTabSz="0">
              <a:lnSpc>
                <a:spcPts val="1800"/>
              </a:lnSpc>
              <a:tabLst>
                <a:tab pos="825500" algn="l"/>
              </a:tabLst>
            </a:pPr>
            <a:endParaRPr lang="en-US" altLang="zh-CN" sz="9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4559300" y="5242560"/>
            <a:ext cx="512445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18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方差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1800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457200" y="260985"/>
            <a:ext cx="8734425" cy="3950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2400"/>
              </a:lnSpc>
              <a:tabLst>
                <a:tab pos="88900" algn="l"/>
                <a:tab pos="114300" algn="l"/>
                <a:tab pos="127000" algn="l"/>
                <a:tab pos="444500" algn="l"/>
                <a:tab pos="698500" algn="l"/>
                <a:tab pos="2184400" algn="l"/>
                <a:tab pos="2921000" algn="l"/>
                <a:tab pos="3695700" algn="l"/>
                <a:tab pos="3886200" algn="l"/>
              </a:tabLst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	</a:t>
            </a:r>
            <a:r>
              <a:rPr lang="en-US" altLang="zh-CN" sz="2800" b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	</a:t>
            </a:r>
            <a:endParaRPr lang="en-US" altLang="zh-CN" sz="2800" b="1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2200"/>
              </a:lnSpc>
              <a:tabLst>
                <a:tab pos="88900" algn="l"/>
                <a:tab pos="114300" algn="l"/>
                <a:tab pos="127000" algn="l"/>
                <a:tab pos="444500" algn="l"/>
                <a:tab pos="698500" algn="l"/>
                <a:tab pos="2184400" algn="l"/>
                <a:tab pos="2921000" algn="l"/>
                <a:tab pos="3695700" algn="l"/>
                <a:tab pos="3886200" algn="l"/>
              </a:tabLst>
            </a:pP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空间噪声描述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噪声分量中灰度值的统计性质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defTabSz="0">
              <a:lnSpc>
                <a:spcPts val="2100"/>
              </a:lnSpc>
              <a:tabLst>
                <a:tab pos="88900" algn="l"/>
                <a:tab pos="114300" algn="l"/>
                <a:tab pos="127000" algn="l"/>
                <a:tab pos="444500" algn="l"/>
                <a:tab pos="698500" algn="l"/>
                <a:tab pos="2184400" algn="l"/>
                <a:tab pos="2921000" algn="l"/>
                <a:tab pos="3695700" algn="l"/>
                <a:tab pos="3886200" algn="l"/>
              </a:tabLst>
            </a:pP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        =&gt; 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用概率密度函数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(PDF)</a:t>
            </a:r>
            <a:r>
              <a:rPr lang="zh-CN" altLang="en-US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表征的随机变量</a:t>
            </a:r>
            <a:r>
              <a:rPr lang="en-US" altLang="zh-CN" sz="20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2700"/>
              </a:lnSpc>
              <a:tabLst>
                <a:tab pos="88900" algn="l"/>
                <a:tab pos="114300" algn="l"/>
                <a:tab pos="127000" algn="l"/>
                <a:tab pos="444500" algn="l"/>
                <a:tab pos="698500" algn="l"/>
                <a:tab pos="2184400" algn="l"/>
                <a:tab pos="2921000" algn="l"/>
                <a:tab pos="3695700" algn="l"/>
                <a:tab pos="3886200" algn="l"/>
              </a:tabLst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		</a:t>
            </a:r>
            <a:endParaRPr lang="en-US" altLang="zh-CN" sz="2400" b="1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2600"/>
              </a:lnSpc>
              <a:tabLst>
                <a:tab pos="88900" algn="l"/>
                <a:tab pos="114300" algn="l"/>
                <a:tab pos="127000" algn="l"/>
                <a:tab pos="444500" algn="l"/>
                <a:tab pos="698500" algn="l"/>
                <a:tab pos="2184400" algn="l"/>
                <a:tab pos="2921000" algn="l"/>
                <a:tab pos="3695700" algn="l"/>
                <a:tab pos="3886200" algn="l"/>
              </a:tabLst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       </a:t>
            </a: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0">
              <a:lnSpc>
                <a:spcPts val="2600"/>
              </a:lnSpc>
              <a:tabLst>
                <a:tab pos="88900" algn="l"/>
                <a:tab pos="114300" algn="l"/>
                <a:tab pos="127000" algn="l"/>
                <a:tab pos="444500" algn="l"/>
                <a:tab pos="698500" algn="l"/>
                <a:tab pos="2184400" algn="l"/>
                <a:tab pos="2921000" algn="l"/>
                <a:tab pos="3695700" algn="l"/>
                <a:tab pos="3886200" algn="l"/>
              </a:tabLst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zh-CN" altLang="en-US" u="sng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高斯</a:t>
            </a:r>
            <a:r>
              <a:rPr lang="en-US" altLang="zh-CN" u="sng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u="sng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正态</a:t>
            </a:r>
            <a:r>
              <a:rPr lang="en-US" altLang="zh-CN" u="sng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) </a:t>
            </a:r>
            <a:r>
              <a:rPr lang="zh-CN" altLang="en-US" u="sng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噪声</a:t>
            </a:r>
            <a:endParaRPr lang="en-US" altLang="zh-CN" u="sng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2300"/>
              </a:lnSpc>
              <a:tabLst>
                <a:tab pos="88900" algn="l"/>
                <a:tab pos="114300" algn="l"/>
                <a:tab pos="127000" algn="l"/>
                <a:tab pos="444500" algn="l"/>
                <a:tab pos="698500" algn="l"/>
                <a:tab pos="2184400" algn="l"/>
                <a:tab pos="2921000" algn="l"/>
                <a:tab pos="3695700" algn="l"/>
                <a:tab pos="3886200" algn="l"/>
              </a:tabLst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	      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高斯随机变量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z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PDF:</a:t>
            </a: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2200"/>
              </a:lnSpc>
              <a:tabLst>
                <a:tab pos="88900" algn="l"/>
                <a:tab pos="114300" algn="l"/>
                <a:tab pos="127000" algn="l"/>
                <a:tab pos="444500" algn="l"/>
                <a:tab pos="698500" algn="l"/>
                <a:tab pos="2184400" algn="l"/>
                <a:tab pos="2921000" algn="l"/>
                <a:tab pos="3695700" algn="l"/>
                <a:tab pos="3886200" algn="l"/>
              </a:tabLst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      </a:t>
            </a:r>
            <a:r>
              <a:rPr lang="zh-CN" altLang="en-US" u="sng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瑞利</a:t>
            </a:r>
            <a:r>
              <a:rPr lang="zh-CN" altLang="en-US" u="sng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噪声</a:t>
            </a:r>
            <a:endParaRPr lang="zh-CN" altLang="en-US" u="sng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8300" y="334645"/>
            <a:ext cx="23571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6.2 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噪声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模型</a:t>
            </a:r>
            <a:endParaRPr lang="zh-CN" altLang="en-US" sz="28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0"/>
            </p:custDataLst>
          </p:nvPr>
        </p:nvSpPr>
        <p:spPr>
          <a:xfrm>
            <a:off x="612775" y="1912620"/>
            <a:ext cx="567626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defTabSz="914400">
              <a:lnSpc>
                <a:spcPct val="100000"/>
              </a:lnSpc>
              <a:buClrTx/>
              <a:buSzTx/>
              <a:buFontTx/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6.2.2  一些重要的噪声概率密度函数PDF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2800" y="3200400"/>
            <a:ext cx="3907155" cy="8559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" y="4191000"/>
            <a:ext cx="4249420" cy="92138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6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87450" y="2002155"/>
            <a:ext cx="3505200" cy="8255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62150" y="3018155"/>
            <a:ext cx="596900" cy="5969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73550" y="3018155"/>
            <a:ext cx="825500" cy="6096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13350" y="2205355"/>
            <a:ext cx="558800" cy="2921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010400" y="1773555"/>
            <a:ext cx="1955800" cy="18542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733800" y="4191000"/>
            <a:ext cx="2997200" cy="6858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362450" y="5012055"/>
            <a:ext cx="558800" cy="2921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801485" y="3810000"/>
            <a:ext cx="2019300" cy="1651000"/>
          </a:xfrm>
          <a:prstGeom prst="rect">
            <a:avLst/>
          </a:prstGeom>
          <a:noFill/>
        </p:spPr>
      </p:pic>
      <p:sp>
        <p:nvSpPr>
          <p:cNvPr id="17" name="TextBox 1"/>
          <p:cNvSpPr txBox="1"/>
          <p:nvPr/>
        </p:nvSpPr>
        <p:spPr>
          <a:xfrm>
            <a:off x="3117850" y="3284855"/>
            <a:ext cx="512445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18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方差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1800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"/>
          <p:cNvSpPr txBox="1"/>
          <p:nvPr>
            <p:custDataLst>
              <p:tags r:id="rId12"/>
            </p:custDataLst>
          </p:nvPr>
        </p:nvSpPr>
        <p:spPr>
          <a:xfrm>
            <a:off x="469265" y="3284855"/>
            <a:ext cx="3129280" cy="189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  <a:tabLst>
                <a:tab pos="685800" algn="l"/>
                <a:tab pos="787400" algn="l"/>
                <a:tab pos="1371600" algn="l"/>
              </a:tabLst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平均值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18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2700"/>
              </a:lnSpc>
              <a:tabLst>
                <a:tab pos="685800" algn="l"/>
                <a:tab pos="787400" algn="l"/>
                <a:tab pos="1371600" algn="l"/>
              </a:tabLst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800" b="1" u="sng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指数噪声</a:t>
            </a:r>
            <a:endParaRPr lang="en-US" altLang="zh-CN" sz="1800" b="1" u="sng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sz="1800" b="1" u="sng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2600"/>
              </a:lnSpc>
              <a:tabLst>
                <a:tab pos="685800" algn="l"/>
                <a:tab pos="787400" algn="l"/>
                <a:tab pos="1371600" algn="l"/>
              </a:tabLst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	</a:t>
            </a:r>
            <a:r>
              <a:rPr lang="en-US" altLang="zh-CN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( </a:t>
            </a:r>
            <a:r>
              <a:rPr lang="en-US" altLang="zh-CN" sz="16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b</a:t>
            </a:r>
            <a:r>
              <a:rPr lang="en-US" altLang="zh-CN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16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=</a:t>
            </a:r>
            <a:r>
              <a:rPr lang="en-US" altLang="zh-CN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16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r>
              <a:rPr lang="zh-CN" altLang="en-US" sz="16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时爱尔兰噪声特例</a:t>
            </a:r>
            <a:r>
              <a:rPr lang="en-US" altLang="zh-CN" sz="1600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</a:t>
            </a:r>
            <a:endParaRPr lang="en-US" altLang="zh-CN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1200"/>
              </a:lnSpc>
              <a:tabLst>
                <a:tab pos="685800" algn="l"/>
                <a:tab pos="787400" algn="l"/>
                <a:tab pos="1371600" algn="l"/>
              </a:tabLst>
            </a:pPr>
            <a:endParaRPr lang="en-US" altLang="zh-CN" sz="9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17830" y="440055"/>
            <a:ext cx="567626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6.2.2  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一些重要的噪声概率密度函数PDF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66800" y="1588770"/>
            <a:ext cx="2240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u="sng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爱尔兰（伽马）</a:t>
            </a:r>
            <a:r>
              <a:rPr lang="zh-CN" altLang="en-US" b="1" u="sng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噪声</a:t>
            </a:r>
            <a:endParaRPr lang="zh-CN" altLang="en-US" b="1" u="sng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6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21865" y="1983740"/>
            <a:ext cx="3073400" cy="6985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26565" y="2898140"/>
            <a:ext cx="990600" cy="6096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07865" y="2898140"/>
            <a:ext cx="1397000" cy="6350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13475" y="1788795"/>
            <a:ext cx="2413000" cy="202692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47900" y="4549140"/>
            <a:ext cx="2755900" cy="9652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048000" y="5755640"/>
            <a:ext cx="1117600" cy="3175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455410" y="3951605"/>
            <a:ext cx="2459990" cy="2058035"/>
          </a:xfrm>
          <a:prstGeom prst="rect">
            <a:avLst/>
          </a:prstGeom>
          <a:noFill/>
        </p:spPr>
      </p:pic>
      <p:sp>
        <p:nvSpPr>
          <p:cNvPr id="16" name="TextBox 1"/>
          <p:cNvSpPr txBox="1"/>
          <p:nvPr/>
        </p:nvSpPr>
        <p:spPr>
          <a:xfrm>
            <a:off x="1028065" y="3139440"/>
            <a:ext cx="512445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18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平均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1800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3402965" y="3164840"/>
            <a:ext cx="512445" cy="2889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zh-CN" altLang="en-US" sz="18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方差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endParaRPr lang="en-US" altLang="zh-CN" sz="1800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"/>
          <p:cNvSpPr txBox="1"/>
          <p:nvPr>
            <p:custDataLst>
              <p:tags r:id="rId11"/>
            </p:custDataLst>
          </p:nvPr>
        </p:nvSpPr>
        <p:spPr>
          <a:xfrm>
            <a:off x="50800" y="4257040"/>
            <a:ext cx="5080000" cy="20974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1900"/>
              </a:lnSpc>
              <a:tabLst>
                <a:tab pos="838200" algn="l"/>
                <a:tab pos="4267200" algn="l"/>
              </a:tabLst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800" b="1" u="sng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两极脉冲噪声</a:t>
            </a:r>
            <a:r>
              <a:rPr lang="en-US" altLang="zh-CN" sz="1800" u="sng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(</a:t>
            </a:r>
            <a:r>
              <a:rPr lang="zh-CN" altLang="en-US" sz="1800" u="sng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椒盐</a:t>
            </a:r>
            <a:r>
              <a:rPr lang="en-US" altLang="zh-CN" sz="1800" u="sng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</a:t>
            </a:r>
            <a:endParaRPr lang="en-US" altLang="zh-CN" sz="1800" u="sng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0">
              <a:lnSpc>
                <a:spcPts val="2600"/>
              </a:lnSpc>
              <a:tabLst>
                <a:tab pos="838200" algn="l"/>
                <a:tab pos="4267200" algn="l"/>
              </a:tabLst>
            </a:pPr>
            <a:r>
              <a:rPr lang="en-US" altLang="zh-CN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		</a:t>
            </a:r>
            <a:r>
              <a:rPr lang="zh-CN" altLang="en-US" sz="1600" i="1" dirty="0" smtClean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单极噪声</a:t>
            </a:r>
            <a:endParaRPr lang="en-US" altLang="zh-CN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0">
              <a:lnSpc>
                <a:spcPts val="1500"/>
              </a:lnSpc>
              <a:tabLst>
                <a:tab pos="838200" algn="l"/>
                <a:tab pos="4267200" algn="l"/>
              </a:tabLst>
            </a:pPr>
            <a:endParaRPr lang="en-US" altLang="zh-CN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-544195" y="314325"/>
            <a:ext cx="80384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	6.2.2  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一些重要的噪声概率密度函数PDF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8835" y="1341755"/>
            <a:ext cx="1198880" cy="45021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0">
              <a:lnSpc>
                <a:spcPts val="2800"/>
              </a:lnSpc>
              <a:tabLst>
                <a:tab pos="38100" algn="l"/>
                <a:tab pos="1790700" algn="l"/>
                <a:tab pos="2527300" algn="l"/>
                <a:tab pos="3302000" algn="l"/>
                <a:tab pos="3492500" algn="l"/>
              </a:tabLst>
            </a:pPr>
            <a:r>
              <a:rPr lang="zh-CN" altLang="en-US" sz="2000" b="1" u="sng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均匀</a:t>
            </a:r>
            <a:r>
              <a:rPr lang="zh-CN" altLang="en-US" sz="2000" b="1" u="sng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噪声</a:t>
            </a:r>
            <a:endParaRPr lang="zh-CN" altLang="en-US" sz="2000" b="1" u="sng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1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Freeform 3"/>
          <p:cNvSpPr/>
          <p:nvPr>
            <p:custDataLst>
              <p:tags r:id="rId4"/>
            </p:custDataLst>
          </p:nvPr>
        </p:nvSpPr>
        <p:spPr>
          <a:xfrm>
            <a:off x="990620" y="6851649"/>
            <a:ext cx="7128008" cy="12700"/>
          </a:xfrm>
          <a:custGeom>
            <a:avLst/>
            <a:gdLst>
              <a:gd name="connsiteX0" fmla="*/ 6350 w 7128008"/>
              <a:gd name="connsiteY0" fmla="*/ 6350 h 12700"/>
              <a:gd name="connsiteX1" fmla="*/ 7121657 w 7128008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28008" h="12700">
                <a:moveTo>
                  <a:pt x="6350" y="6350"/>
                </a:moveTo>
                <a:lnTo>
                  <a:pt x="7121657" y="6350"/>
                </a:lnTo>
              </a:path>
            </a:pathLst>
          </a:custGeom>
          <a:ln w="12700">
            <a:solidFill>
              <a:srgbClr val="B2B2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328295" y="495300"/>
            <a:ext cx="893127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6.2.2  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一些重要的噪声概率密度函数PDF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140290" name="图片 1402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255" y="1171575"/>
            <a:ext cx="7475220" cy="528129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9144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297781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p>
            <a:pPr lvl="0"/>
            <a:endParaRPr lang="zh-CN" altLang="en-US" sz="100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Freeform 3"/>
          <p:cNvSpPr/>
          <p:nvPr>
            <p:custDataLst>
              <p:tags r:id="rId4"/>
            </p:custDataLst>
          </p:nvPr>
        </p:nvSpPr>
        <p:spPr>
          <a:xfrm>
            <a:off x="990620" y="6851649"/>
            <a:ext cx="7128008" cy="12700"/>
          </a:xfrm>
          <a:custGeom>
            <a:avLst/>
            <a:gdLst>
              <a:gd name="connsiteX0" fmla="*/ 6350 w 7128008"/>
              <a:gd name="connsiteY0" fmla="*/ 6350 h 12700"/>
              <a:gd name="connsiteX1" fmla="*/ 7121657 w 7128008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28008" h="12700">
                <a:moveTo>
                  <a:pt x="6350" y="6350"/>
                </a:moveTo>
                <a:lnTo>
                  <a:pt x="7121657" y="6350"/>
                </a:lnTo>
              </a:path>
            </a:pathLst>
          </a:custGeom>
          <a:ln w="12700">
            <a:solidFill>
              <a:srgbClr val="B2B2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328295" y="495300"/>
            <a:ext cx="8931275" cy="28892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0">
              <a:lnSpc>
                <a:spcPts val="19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6.2.2  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一些重要的噪声概率密度函数PDF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139266" name="图片 1392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" y="1347470"/>
            <a:ext cx="2178050" cy="2116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9267" name="图片 1392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20" y="3867785"/>
            <a:ext cx="2014855" cy="17564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8242" name="图片 1382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4790" y="1059815"/>
            <a:ext cx="6031865" cy="50374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45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45_1*b*1"/>
  <p:tag name="KSO_WM_TEMPLATE_CATEGORY" val="custom"/>
  <p:tag name="KSO_WM_TEMPLATE_INDEX" val="20202545"/>
  <p:tag name="KSO_WM_UNIT_LAYERLEVEL" val="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458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姓名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545_1*b*2"/>
  <p:tag name="KSO_WM_TEMPLATE_CATEGORY" val="custom"/>
  <p:tag name="KSO_WM_TEMPLATE_INDEX" val="20202545"/>
  <p:tag name="KSO_WM_UNIT_LAYERLEVEL" val="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459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日期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3"/>
  <p:tag name="KSO_WM_UNIT_ID" val="custom20202545_1*b*3"/>
  <p:tag name="KSO_WM_TEMPLATE_CATEGORY" val="custom"/>
  <p:tag name="KSO_WM_TEMPLATE_INDEX" val="20202545"/>
  <p:tag name="KSO_WM_UNIT_LAYERLEVEL" val="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UNIT_TYPE" val="b"/>
  <p:tag name="KSO_WM_UNIT_INDEX" val="1"/>
  <p:tag name="KSO_WM_UNIT_ID" val="custom20186579_1*b*1"/>
  <p:tag name="KSO_WM_UNIT_LAYERLEVEL" val="1"/>
  <p:tag name="KSO_WM_UNIT_VALUE" val="22"/>
  <p:tag name="KSO_WM_UNIT_ISCONTENTSTITLE" val="0"/>
  <p:tag name="KSO_WM_UNIT_HIGHLIGHT" val="0"/>
  <p:tag name="KSO_WM_UNIT_COMPATIBLE" val="0"/>
  <p:tag name="KSO_WM_BEAUTIFY_FLAG" val="#wm#"/>
  <p:tag name="KSO_WM_UNIT_PRESET_TEXT" val="单击此处添加副标题"/>
  <p:tag name="KSO_WM_UNIT_NOCLEAR" val="0"/>
  <p:tag name="KSO_WM_UNIT_DIAGRAM_ISNUMVISUAL" val="0"/>
  <p:tag name="KSO_WM_UNIT_DIAGRAM_ISREFERUNIT" val="0"/>
  <p:tag name="KSO_WM_UNIT_TEXT_FILL_FORE_SCHEMECOLOR_INDEX_BRIGHTNESS" val="0.15"/>
  <p:tag name="KSO_WM_UNIT_TEXT_FILL_FORE_SCHEMECOLOR_INDEX" val="13"/>
  <p:tag name="KSO_WM_UNIT_TEXT_FILL_TYPE" val="1"/>
</p:tagLst>
</file>

<file path=ppt/tags/tag461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UNIT_TYPE" val="a"/>
  <p:tag name="KSO_WM_UNIT_INDEX" val="1"/>
  <p:tag name="KSO_WM_UNIT_ID" val="custom20186579_1*a*1"/>
  <p:tag name="KSO_WM_UNIT_LAYERLEVEL" val="1"/>
  <p:tag name="KSO_WM_UNIT_VALUE" val="22"/>
  <p:tag name="KSO_WM_UNIT_ISCONTENTSTITLE" val="0"/>
  <p:tag name="KSO_WM_UNIT_HIGHLIGHT" val="0"/>
  <p:tag name="KSO_WM_UNIT_COMPATIBLE" val="0"/>
  <p:tag name="KSO_WM_BEAUTIFY_FLAG" val="#wm#"/>
  <p:tag name="KSO_WM_UNIT_PRESET_TEXT" val="团队季度总结报告"/>
  <p:tag name="KSO_WM_UNIT_NOCLEAR" val="0"/>
  <p:tag name="KSO_WM_UNIT_DIAGRAM_ISNUMVISUAL" val="0"/>
  <p:tag name="KSO_WM_UNIT_DIAGRAM_ISREFERUNIT" val="0"/>
</p:tagLst>
</file>

<file path=ppt/tags/tag462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SLIDE_ID" val="custom20186579_1"/>
  <p:tag name="KSO_WM_SLIDE_INDEX" val="1"/>
  <p:tag name="KSO_WM_SLIDE_ITEM_CNT" val="0"/>
  <p:tag name="KSO_WM_SLIDE_LAYOUT" val="a_b"/>
  <p:tag name="KSO_WM_SLIDE_LAYOUT_CNT" val="1_1"/>
  <p:tag name="KSO_WM_SLIDE_TYPE" val="title"/>
  <p:tag name="KSO_WM_SLIDE_SUBTYPE" val="pureTxt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2"/>
  <p:tag name="KSO_WM_SPECIAL_SOURCE" val="bdnull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2c18acc-9dac-4f40-9ce2-955cf4e2ceda}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90e5f47-2b95-4ec7-a66f-a1db42aec6e6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66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467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efe5956-8199-4671-88c4-2611f98a5e5e}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1bb69573-5b4a-40e6-8767-28ad58066f53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7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73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474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475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476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158054b9-82e2-44d9-b280-baa7ece0faef}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799aac8-dfc3-4a84-9ca2-8baf9a50e61f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79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481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482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483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256d6881-88d7-4096-a066-67ee9f19d6f3}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563a4b5-9b4b-4544-add3-d9c6e9c003ee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86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487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4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9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ad30003-e3d5-440d-980b-6b1a01859d8f}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f329cb6-8b41-4ff2-bda6-94ae7a7e9069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92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493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2df3e86-03cc-4259-a5ff-c09f9871fc89}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e24cf36-e1ac-4c86-b985-18e85d95f87a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96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497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2451733-a743-470d-a0ac-b4c3ec5c2633}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dccc0ba-682d-4ccc-a56e-93708657a848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1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b807d06-4a13-4dcd-a79a-cb5010e8d6c6}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e0832df-af49-4da1-87a8-73b19cd91d4e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5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ed49f6-c86f-4c76-9961-f674209242ba}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aeaef20-e699-4fc1-a934-3080e7cb9b8a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9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9063819c-7d6e-404b-b7a4-48b2fc787722}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28b8d1fc-ef0d-4947-b420-fdce5a2f8575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13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14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4c079b5-186a-46c1-9f7b-cffac40e7519}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61a817d-16f4-40f0-ba69-4e7974dace33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17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1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5de561e-a4dc-4f44-8970-ff663818b47c}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82cf7fc-c6dc-4abb-b2d7-406095fcb5ec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3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24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25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e950539-f601-4b84-acdc-e5bdcc9da712}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1c520fab-d7a5-494b-808d-ee41ea486aba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28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29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31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32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4aa32ad-9f90-4bc3-8e23-8aff6b729054}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aa3c186-b738-4f0d-a28c-b99e545e415b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36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37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38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39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1df1426d-7d2e-45ad-8cbd-fd48db950d4e}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ea748c7c-51c8-45cd-a585-58e189538652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43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44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45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46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47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2c0f6907-5ed2-4c55-93e2-7b8d6d941236}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2a2cebc-5336-4e9e-9d5a-41ffc664e1b1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51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52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53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bc1763d-c0b4-46c8-9d99-a4fd51016fa2}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16c56be8-ec20-412c-a903-1f8b144ce837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56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57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58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59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18e2b464-0f29-4e67-9969-a7811c7cdbe4}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0df8175-4ea1-4d2f-b3ce-e0793a3aa0e0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63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64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65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66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9ca7ddd8-3cbc-4533-a970-73f5f697b3af}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d4a1ab8-0097-4f4f-b368-f1a8bb53ddd3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69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71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72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f7ac37e-4c1a-4949-98b5-41ad9ad199d3}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220aa757-e7c8-4615-8eb6-87e28aa9e8a9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75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76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77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78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79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eb32c79-b145-44fd-9b75-83bc4ca49801}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2fcd133d-acb0-43e2-a2f1-09d15ca451de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3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84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85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ef8ff0fc-e007-4d7e-ae8c-4ce86c8784d3}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2a6bfde-d9b7-4719-86d3-84bab0d505c7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9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aa7cf97-119d-4592-909d-7c543ec31dc8}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25fddc56-9a78-4183-927d-6a9528e51b46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3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94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1fcc1145-1e2b-40b5-bcb7-482f3d733c9e}"/>
</p:tagLst>
</file>

<file path=ppt/tags/tag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5311790-e9c8-4159-8772-e74985812e41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8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599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01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02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ffc1810-90b2-4d81-bdd0-1c1f273b1c2a}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e8e1b29-8fc6-427a-8471-53c4a84c10e1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05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06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07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0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ee71dba4-5297-4de6-9220-b39e8c34b21f}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80340d6-a2ba-4aaf-93de-46a446b21aca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11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12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13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14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1e13306f-0687-4555-bb66-83a2db6d7967}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07c471c-e47e-432e-a31c-37d7afae727b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17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1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1090f59-c521-4f01-b1a5-c946282c5d7d}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af4d47f-346b-4298-9a7f-56e4ae59ff3f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22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23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24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25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26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27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2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91b5b1c-ccbf-4b0e-9279-93114144cdc0}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cae89d7-a847-4a4a-85d7-ad2c27473ea0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31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32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8e2df10-ce8f-41a2-88a6-10fa4c46087c}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e2f2eb-2c4a-476b-9550-13a55e7d68b9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6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37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38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39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b9b6441-c177-4019-8650-538f4d775232}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a8589636-6270-4bf2-9695-9e1577567886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3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adf596d-8295-4d18-bc50-3d1fc55275b8}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a7c106f7-e094-4776-bb4f-dc7d8576aab4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6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47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48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49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51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52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dd56bad-b935-4bb0-abdf-a38d9d0eae66}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8e3c8fd-3935-4d9f-a9d4-235f2a947fce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55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56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57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aa6f749f-c667-4b34-b296-51e4e2e882ef}"/>
</p:tagLst>
</file>

<file path=ppt/tags/tag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bbff51-fa10-41a5-8b65-34b14b3976c5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1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62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63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64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65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27337d34-409d-4c55-906e-d1b0936d93c0}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ee1aa9e-e612-4917-b36d-14d94452122e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9.xml><?xml version="1.0" encoding="utf-8"?>
<p:tagLst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0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671.xml><?xml version="1.0" encoding="utf-8"?>
<p:tagLst xmlns:p="http://schemas.openxmlformats.org/presentationml/2006/main">
  <p:tag name="KSO_DOCER_TEMPLATE_OPEN_ONCE_MARK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DBE6F1"/>
    </a:dk2>
    <a:lt2>
      <a:srgbClr val="FFFFFF"/>
    </a:lt2>
    <a:accent1>
      <a:srgbClr val="4373A3"/>
    </a:accent1>
    <a:accent2>
      <a:srgbClr val="4B9DA4"/>
    </a:accent2>
    <a:accent3>
      <a:srgbClr val="4BA786"/>
    </a:accent3>
    <a:accent4>
      <a:srgbClr val="4CA560"/>
    </a:accent4>
    <a:accent5>
      <a:srgbClr val="53A646"/>
    </a:accent5>
    <a:accent6>
      <a:srgbClr val="75A445"/>
    </a:accent6>
    <a:hlink>
      <a:srgbClr val="658BD5"/>
    </a:hlink>
    <a:folHlink>
      <a:srgbClr val="9F69A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3007</Words>
  <Application>WPS 演示</Application>
  <PresentationFormat>全屏显示(4:3)</PresentationFormat>
  <Paragraphs>503</Paragraphs>
  <Slides>36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36</vt:i4>
      </vt:variant>
    </vt:vector>
  </HeadingPairs>
  <TitlesOfParts>
    <vt:vector size="49" baseType="lpstr">
      <vt:lpstr>Arial</vt:lpstr>
      <vt:lpstr>宋体</vt:lpstr>
      <vt:lpstr>Wingdings</vt:lpstr>
      <vt:lpstr>微软雅黑</vt:lpstr>
      <vt:lpstr>汉仪旗黑-85S</vt:lpstr>
      <vt:lpstr>黑体</vt:lpstr>
      <vt:lpstr>Wingdings</vt:lpstr>
      <vt:lpstr>Times New Roman</vt:lpstr>
      <vt:lpstr>Arial Unicode MS</vt:lpstr>
      <vt:lpstr>Calibri</vt:lpstr>
      <vt:lpstr>Office Theme</vt:lpstr>
      <vt:lpstr>3_Office 主题​​</vt:lpstr>
      <vt:lpstr>2_Office 主题​​</vt:lpstr>
      <vt:lpstr>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活得精彩1416405085</cp:lastModifiedBy>
  <cp:revision>45</cp:revision>
  <dcterms:created xsi:type="dcterms:W3CDTF">2006-08-16T00:00:00Z</dcterms:created>
  <dcterms:modified xsi:type="dcterms:W3CDTF">2021-11-26T08:00:41Z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DC3F355DDA9341FD892A799F25480F13</vt:lpwstr>
  </property>
</Properties>
</file>